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5" r:id="rId1"/>
  </p:sldMasterIdLst>
  <p:sldIdLst>
    <p:sldId id="256" r:id="rId2"/>
    <p:sldId id="257" r:id="rId3"/>
    <p:sldId id="262" r:id="rId4"/>
    <p:sldId id="287" r:id="rId5"/>
    <p:sldId id="258" r:id="rId6"/>
    <p:sldId id="288" r:id="rId7"/>
    <p:sldId id="289" r:id="rId8"/>
    <p:sldId id="290" r:id="rId9"/>
    <p:sldId id="291" r:id="rId10"/>
    <p:sldId id="292" r:id="rId11"/>
    <p:sldId id="293" r:id="rId12"/>
    <p:sldId id="295" r:id="rId13"/>
    <p:sldId id="296" r:id="rId14"/>
    <p:sldId id="297" r:id="rId15"/>
    <p:sldId id="298" r:id="rId16"/>
    <p:sldId id="299" r:id="rId17"/>
    <p:sldId id="300" r:id="rId18"/>
    <p:sldId id="301" r:id="rId19"/>
    <p:sldId id="302" r:id="rId20"/>
    <p:sldId id="303" r:id="rId21"/>
    <p:sldId id="304" r:id="rId22"/>
    <p:sldId id="305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4" d="100"/>
          <a:sy n="64" d="100"/>
        </p:scale>
        <p:origin x="724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EF58D-B62B-40BB-83AA-9D07CFC4ED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AC06D3-F571-4213-A2A4-6A1915120C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A10580-AD31-4B8F-8448-55A666AC1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10/13/2023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EC99C8-515A-4FEA-9CD2-6D0BF46CF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72AF1B-1868-4C05-B6C3-9EBF29A50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5690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170B0-C1C5-4976-80E8-6B4F90EB3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7593EE-493E-4BCE-8992-24CA63E1E0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80919F-FDDD-42FB-8422-A0665D558D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10/13/2023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16D38A-35F8-4667-A1F4-49644471E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9CC230-78B7-487B-9C95-CB00868F6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511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4CB826-D9AA-4689-B8C0-38D999F0D0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1F1CDD-16FB-45E0-9887-24374C5676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846397-BBD2-4426-B1F5-FD6EA3CDC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10/13/2023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AB91E4-73D0-4ACD-8F54-00EE6FB1D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B28C61-59FE-44D6-A7D6-AAD292232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209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6D384-B2C5-42A4-9774-A931C39BA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8D736C-5FCC-43BC-B824-A90F2CC5D1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4A3A50-B922-45BE-945D-7ED3EBD83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10/13/2023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241F78-20DE-4D53-BB25-79E5C4E1A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643084-C669-4FDF-87D4-F22D36BB8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7072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6C559-800C-489A-9174-7901F92B0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42B5C3-320B-4CFD-B6A7-A28C7E435B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FCA372-3F42-4113-A73B-5FDCF93CB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10/13/2023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DA1197-0C78-4878-B086-5D206EA49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B83D8-FD42-44FF-AA20-944A519CC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5096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685AA-B5C7-4E3D-85FA-94F3C73E5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3AFEEA-6F3F-4630-A950-61C05D2FAF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C36817-B869-4D19-9EE8-A3166B0E15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074146-2374-4321-AEBB-3E9B09D77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10/13/2023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42337B-B902-4DC2-BB94-02B8A7549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4AD585-B83C-4ECF-AF42-8DDF6996B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5852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A9ADB-3495-481F-BB4E-9C7128B17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D6FF4C-26CB-4281-A2F7-6CBE451867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2E72A9-F222-45B4-9355-C04C058641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699F6E-77AD-4EBC-BAF9-5A43CDEC41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F77677-7169-4591-B047-0678815F48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482A6EB-0285-4FA4-A00C-A7F716084F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10/13/2023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D39526-82B8-402C-8A2B-82EF8F3F3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5EC9E6-6FF1-4541-9CB1-A2FF9D852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9489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70F54-6CED-4251-A0A6-32CCD1213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72C8E6-49D6-46A5-8DC3-B0D8E683C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10/13/2023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883CBA-77CD-4490-A5F3-BAA8FC254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A5FF79-61B6-4693-8547-95B1F2F7A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02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BDCB94-13E9-41CB-88F0-D30A1791D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10/13/2023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4795A4-736C-426D-8559-5AD589275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2A2ACD-17F3-4C16-8E77-86EC92CCD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6549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FCB2E-B68A-48F9-8B20-CDED818FB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081C83-64B5-4BFD-A163-75C2EA7F89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5D44AD-E361-48A3-936D-DDA0D51445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EED06C-E016-489C-8863-EA1BE998B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10/13/2023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9161F0-D253-49A7-9A08-7A0A22814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42C61A-B326-40A7-A286-90D0544BB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2238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2DF6F-D00F-4CE4-8701-B00627346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0FF7AB-F851-4425-8407-996C920E68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ED6CF5-154F-4615-8CDC-E2BFA61FAB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A5C400-0D13-495F-8C4E-EC3CDF5F2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10/13/2023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B290D7-98AC-45E5-A7D6-73520AFC7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94276C-2BD2-4C4F-AC04-DD3D73768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1479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47A131F-D5DE-41A5-B4CF-4F345319B40B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AF4666D-BD98-40A5-A75F-478B982010B2}"/>
              </a:ext>
            </a:extLst>
          </p:cNvPr>
          <p:cNvSpPr/>
          <p:nvPr/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68680585-71F9-4721-A998-4974171D2EB4}"/>
              </a:ext>
            </a:extLst>
          </p:cNvPr>
          <p:cNvSpPr/>
          <p:nvPr/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2BC95C2-2EEC-4F59-ABA8-660B0D059CCF}"/>
              </a:ext>
            </a:extLst>
          </p:cNvPr>
          <p:cNvSpPr/>
          <p:nvPr/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1" name="Graphic 141">
            <a:extLst>
              <a:ext uri="{FF2B5EF4-FFF2-40B4-BE49-F238E27FC236}">
                <a16:creationId xmlns:a16="http://schemas.microsoft.com/office/drawing/2014/main" id="{03E9870D-4BBA-43AF-8D44-BBADF020CFF6}"/>
              </a:ext>
            </a:extLst>
          </p:cNvPr>
          <p:cNvGrpSpPr/>
          <p:nvPr/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34BC5055-C77D-43CD-BB1D-A77B6779CDAD}"/>
                </a:ext>
              </a:extLst>
            </p:cNvPr>
            <p:cNvSpPr/>
            <p:nvPr/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B12D0B8-9385-489A-85AE-3D14AD0BA2FC}"/>
                </a:ext>
              </a:extLst>
            </p:cNvPr>
            <p:cNvSpPr/>
            <p:nvPr/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D158A14A-147E-4130-A5E2-38FD84B181AF}"/>
                </a:ext>
              </a:extLst>
            </p:cNvPr>
            <p:cNvSpPr/>
            <p:nvPr/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5B8B1EB-5E2B-472C-AE60-2EC5961F16F9}"/>
                </a:ext>
              </a:extLst>
            </p:cNvPr>
            <p:cNvSpPr/>
            <p:nvPr/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4F5BD77-58D7-4B61-A666-1B4139A63A28}"/>
                </a:ext>
              </a:extLst>
            </p:cNvPr>
            <p:cNvSpPr/>
            <p:nvPr/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5CBEC6B-EDB6-40B8-8771-E5AF41B8D698}"/>
                </a:ext>
              </a:extLst>
            </p:cNvPr>
            <p:cNvSpPr/>
            <p:nvPr/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1BD0EE8-AA47-4044-9251-9F5A4B820120}"/>
                </a:ext>
              </a:extLst>
            </p:cNvPr>
            <p:cNvSpPr/>
            <p:nvPr/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19" name="Graphic 157">
            <a:extLst>
              <a:ext uri="{FF2B5EF4-FFF2-40B4-BE49-F238E27FC236}">
                <a16:creationId xmlns:a16="http://schemas.microsoft.com/office/drawing/2014/main" id="{C3279E8D-2BAA-4CB1-834B-09FADD54DE56}"/>
              </a:ext>
            </a:extLst>
          </p:cNvPr>
          <p:cNvGrpSpPr/>
          <p:nvPr/>
        </p:nvGrpSpPr>
        <p:grpSpPr>
          <a:xfrm>
            <a:off x="8610600" y="3276600"/>
            <a:ext cx="3529260" cy="3581399"/>
            <a:chOff x="4114800" y="1423987"/>
            <a:chExt cx="3961542" cy="4007547"/>
          </a:xfrm>
          <a:noFill/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456F18E-4F61-486D-9CD6-65B30372C534}"/>
                </a:ext>
              </a:extLst>
            </p:cNvPr>
            <p:cNvSpPr/>
            <p:nvPr/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318DDF45-08F0-46B6-A0B7-133735C94F47}"/>
                </a:ext>
              </a:extLst>
            </p:cNvPr>
            <p:cNvSpPr/>
            <p:nvPr/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9D0CC0F-710D-43F4-BC86-763767420133}"/>
                </a:ext>
              </a:extLst>
            </p:cNvPr>
            <p:cNvSpPr/>
            <p:nvPr/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6FB36AB6-CB81-495A-8A33-C0BCE67D6F23}"/>
                </a:ext>
              </a:extLst>
            </p:cNvPr>
            <p:cNvSpPr/>
            <p:nvPr/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1993F7E6-ABF6-482D-BEA5-B4E607DDB433}"/>
                </a:ext>
              </a:extLst>
            </p:cNvPr>
            <p:cNvSpPr/>
            <p:nvPr/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DCA0B097-C21A-40B4-95E4-2FFA9697F824}"/>
                </a:ext>
              </a:extLst>
            </p:cNvPr>
            <p:cNvSpPr/>
            <p:nvPr/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AB2AF0F5-7EAA-4BAB-8DE2-D84E124170FA}"/>
                </a:ext>
              </a:extLst>
            </p:cNvPr>
            <p:cNvSpPr/>
            <p:nvPr/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760C036-BBCE-4F9E-AD56-DD36D4407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A5D7EC-1E6A-473F-B5A4-18CDFB6CF9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9981C7-34D5-49A4-949D-715FD4BD8F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900" kern="1200" cap="all" spc="200" smtClean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fld id="{0DAF61AA-5A98-4049-A93E-477E5505141A}" type="datetimeFigureOut">
              <a:rPr lang="en-US" smtClean="0"/>
              <a:pPr/>
              <a:t>10/13/2023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85CE6E-733D-4C60-B40B-C7C10CB5AF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en-US" sz="900" kern="1200" cap="all" spc="200" dirty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D80D8B-7909-4114-8EBA-C3086DC62B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06000" y="6356350"/>
            <a:ext cx="1447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900" kern="1200" cap="all" spc="200" smtClean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9338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78" r:id="rId6"/>
    <p:sldLayoutId id="2147483674" r:id="rId7"/>
    <p:sldLayoutId id="2147483675" r:id="rId8"/>
    <p:sldLayoutId id="2147483676" r:id="rId9"/>
    <p:sldLayoutId id="2147483677" r:id="rId10"/>
    <p:sldLayoutId id="2147483679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accent5"/>
        </a:buClr>
        <a:buFont typeface="Avenir Next LT Pro" panose="020B0504020202020204" pitchFamily="34" charset="0"/>
        <a:buChar char="+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8">
            <a:extLst>
              <a:ext uri="{FF2B5EF4-FFF2-40B4-BE49-F238E27FC236}">
                <a16:creationId xmlns:a16="http://schemas.microsoft.com/office/drawing/2014/main" id="{F1174801-1395-44C5-9B00-CCAC45C05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3" name="Rectangle 10">
            <a:extLst>
              <a:ext uri="{FF2B5EF4-FFF2-40B4-BE49-F238E27FC236}">
                <a16:creationId xmlns:a16="http://schemas.microsoft.com/office/drawing/2014/main" id="{996DFAFB-BCE1-4BEC-82FB-D574234DEF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4B3794-1C07-88AA-27C9-440B716AFE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825" y="4098524"/>
            <a:ext cx="6974078" cy="2226076"/>
          </a:xfrm>
        </p:spPr>
        <p:txBody>
          <a:bodyPr anchor="ctr">
            <a:normAutofit fontScale="90000"/>
          </a:bodyPr>
          <a:lstStyle/>
          <a:p>
            <a:pPr algn="l"/>
            <a:r>
              <a:rPr lang="tr-TR" sz="5400" dirty="0" err="1"/>
              <a:t>Introduction</a:t>
            </a:r>
            <a:r>
              <a:rPr lang="tr-TR" sz="5400" dirty="0"/>
              <a:t> </a:t>
            </a:r>
            <a:r>
              <a:rPr lang="tr-TR" sz="5400" dirty="0" err="1"/>
              <a:t>to</a:t>
            </a:r>
            <a:r>
              <a:rPr lang="tr-TR" sz="5400" dirty="0"/>
              <a:t> Robot Operating </a:t>
            </a:r>
            <a:r>
              <a:rPr lang="tr-TR" sz="5400" dirty="0" err="1"/>
              <a:t>System</a:t>
            </a:r>
            <a:endParaRPr lang="tr-TR" sz="5400" dirty="0"/>
          </a:p>
        </p:txBody>
      </p:sp>
      <p:grpSp>
        <p:nvGrpSpPr>
          <p:cNvPr id="37" name="Bottom Right">
            <a:extLst>
              <a:ext uri="{FF2B5EF4-FFF2-40B4-BE49-F238E27FC236}">
                <a16:creationId xmlns:a16="http://schemas.microsoft.com/office/drawing/2014/main" id="{FD57FA8A-6F6A-4738-A4C4-A1CA44170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B722FA65-4717-473D-935C-1E9703E213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39256" y="6178637"/>
              <a:ext cx="1482102" cy="67936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grpSp>
          <p:nvGrpSpPr>
            <p:cNvPr id="15" name="Graphic 157">
              <a:extLst>
                <a:ext uri="{FF2B5EF4-FFF2-40B4-BE49-F238E27FC236}">
                  <a16:creationId xmlns:a16="http://schemas.microsoft.com/office/drawing/2014/main" id="{0481A62F-BE87-4513-97B2-027784C6FB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41" name="Freeform: Shape 16">
                <a:extLst>
                  <a:ext uri="{FF2B5EF4-FFF2-40B4-BE49-F238E27FC236}">
                    <a16:creationId xmlns:a16="http://schemas.microsoft.com/office/drawing/2014/main" id="{F00486A8-7935-4814-A88E-8AB9135699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1D5DFA27-8F9C-4DAD-841C-EC15FDFDF90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CBD0BA0A-7296-4EF5-8B4C-9644798AB6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05F1A67E-7F6A-4D1C-9630-CEA191C7254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5E1300E6-8909-46D4-80E7-2122D24D35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DE4C708C-5388-41A0-984B-3698E2B9EB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95D7DAE6-94E0-4A1D-92A3-7D751872B7E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F513D8C-ECEE-40F4-99D3-6C744A1E94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CCE66814-A6BA-0B26-4B5B-FE5FD193D9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85430" y="4085112"/>
            <a:ext cx="3997745" cy="2228758"/>
          </a:xfrm>
        </p:spPr>
        <p:txBody>
          <a:bodyPr anchor="ctr">
            <a:normAutofit/>
          </a:bodyPr>
          <a:lstStyle/>
          <a:p>
            <a:pPr algn="l"/>
            <a:endParaRPr lang="tr-TR" sz="2200"/>
          </a:p>
        </p:txBody>
      </p:sp>
      <p:pic>
        <p:nvPicPr>
          <p:cNvPr id="42" name="Picture 3" descr="Connected sticks shaping polygons background">
            <a:extLst>
              <a:ext uri="{FF2B5EF4-FFF2-40B4-BE49-F238E27FC236}">
                <a16:creationId xmlns:a16="http://schemas.microsoft.com/office/drawing/2014/main" id="{5F6BA7F0-4AED-5CAA-E0A4-18A46EE009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6106" r="-2" b="21803"/>
          <a:stretch/>
        </p:blipFill>
        <p:spPr>
          <a:xfrm>
            <a:off x="619841" y="10"/>
            <a:ext cx="11084189" cy="3854020"/>
          </a:xfrm>
          <a:custGeom>
            <a:avLst/>
            <a:gdLst/>
            <a:ahLst/>
            <a:cxnLst/>
            <a:rect l="l" t="t" r="r" b="b"/>
            <a:pathLst>
              <a:path w="11084189" h="3854030">
                <a:moveTo>
                  <a:pt x="0" y="0"/>
                </a:moveTo>
                <a:lnTo>
                  <a:pt x="11084189" y="0"/>
                </a:lnTo>
                <a:lnTo>
                  <a:pt x="11061525" y="105743"/>
                </a:lnTo>
                <a:cubicBezTo>
                  <a:pt x="10536186" y="2244886"/>
                  <a:pt x="8264668" y="3854030"/>
                  <a:pt x="5542094" y="3854030"/>
                </a:cubicBezTo>
                <a:cubicBezTo>
                  <a:pt x="2819520" y="3854030"/>
                  <a:pt x="548002" y="2244886"/>
                  <a:pt x="22663" y="105743"/>
                </a:cubicBezTo>
                <a:close/>
              </a:path>
            </a:pathLst>
          </a:custGeom>
        </p:spPr>
      </p:pic>
      <p:grpSp>
        <p:nvGrpSpPr>
          <p:cNvPr id="25" name="Top Left">
            <a:extLst>
              <a:ext uri="{FF2B5EF4-FFF2-40B4-BE49-F238E27FC236}">
                <a16:creationId xmlns:a16="http://schemas.microsoft.com/office/drawing/2014/main" id="{FA83938A-824D-4A58-A16F-424E254986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10849" y="15178"/>
            <a:chExt cx="2198951" cy="3331254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8B7029D1-A024-479E-8B61-B6C59454B1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5D14A3F6-E603-4A77-BE8B-52A8CC119F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E3BABB92-B7C9-439B-A407-C26CAC92F0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B3806CE1-04AF-4087-986A-DBEB745015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373482B9-3ACD-4DBF-BF7A-865B7BBD10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FBF72E41-C373-4050-A899-B9FDE5113D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4B521439-93BF-4D49-9EB4-9FA7981865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34" name="Cross">
            <a:extLst>
              <a:ext uri="{FF2B5EF4-FFF2-40B4-BE49-F238E27FC236}">
                <a16:creationId xmlns:a16="http://schemas.microsoft.com/office/drawing/2014/main" id="{8593C7C3-23A8-4377-B2A6-0AA4120CF0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2000" y="553414"/>
            <a:ext cx="118872" cy="118872"/>
            <a:chOff x="1175347" y="3733800"/>
            <a:chExt cx="118872" cy="118872"/>
          </a:xfrm>
        </p:grpSpPr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9DF09466-D21B-48B6-B71E-2E3DC70680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34783" y="3733800"/>
              <a:ext cx="0" cy="118872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5E19A168-D974-4872-8F82-BDB7121D1A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347" y="3793236"/>
              <a:ext cx="118872" cy="0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38" name="Cross">
            <a:extLst>
              <a:ext uri="{FF2B5EF4-FFF2-40B4-BE49-F238E27FC236}">
                <a16:creationId xmlns:a16="http://schemas.microsoft.com/office/drawing/2014/main" id="{B531CCBB-545A-412B-89AF-AEB3068A73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14400" y="705814"/>
            <a:ext cx="118872" cy="118872"/>
            <a:chOff x="1175347" y="3733800"/>
            <a:chExt cx="118872" cy="118872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D48FD4C8-4A36-4CB1-9391-65AA566FF6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34783" y="3733800"/>
              <a:ext cx="0" cy="118872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75FC3684-0929-46EE-A97F-3BEE86C8F4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347" y="3793236"/>
              <a:ext cx="118872" cy="0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5562F197-D4AB-0F8F-DB66-440A7F1BAA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8508" y="-13721"/>
            <a:ext cx="6248400" cy="32099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9A592EA-CAD0-DB39-C783-C02441CE15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13721"/>
            <a:ext cx="3432345" cy="2286198"/>
          </a:xfrm>
          <a:prstGeom prst="rect">
            <a:avLst/>
          </a:prstGeom>
        </p:spPr>
      </p:pic>
      <p:pic>
        <p:nvPicPr>
          <p:cNvPr id="7" name="Picture 14" descr="utah-mit">
            <a:extLst>
              <a:ext uri="{FF2B5EF4-FFF2-40B4-BE49-F238E27FC236}">
                <a16:creationId xmlns:a16="http://schemas.microsoft.com/office/drawing/2014/main" id="{1C0554B4-079E-F036-ED91-AE3BCB6715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1379" y="3878696"/>
            <a:ext cx="2981325" cy="258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7C4A72B-7A2E-1D30-8FC8-19AEAEB17C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86378" y="3878695"/>
            <a:ext cx="1908213" cy="2594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8774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15B15-C828-3FBE-77B8-81926C6730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4595"/>
            <a:ext cx="10515600" cy="645990"/>
          </a:xfrm>
        </p:spPr>
        <p:txBody>
          <a:bodyPr/>
          <a:lstStyle/>
          <a:p>
            <a:r>
              <a:rPr lang="tr-TR" sz="2400" dirty="0"/>
              <a:t>ROS </a:t>
            </a:r>
            <a:r>
              <a:rPr lang="tr-TR" sz="2400" dirty="0" err="1"/>
              <a:t>Commands</a:t>
            </a:r>
            <a:r>
              <a:rPr lang="tr-TR" sz="2400" dirty="0"/>
              <a:t> /</a:t>
            </a:r>
            <a:r>
              <a:rPr lang="tr-TR" sz="2400" dirty="0" err="1"/>
              <a:t>Topic</a:t>
            </a:r>
            <a:r>
              <a:rPr lang="tr-TR" sz="2400" dirty="0"/>
              <a:t> </a:t>
            </a:r>
            <a:r>
              <a:rPr lang="tr-TR" sz="2400" dirty="0" err="1"/>
              <a:t>and</a:t>
            </a:r>
            <a:r>
              <a:rPr lang="tr-TR" sz="2400" dirty="0"/>
              <a:t> </a:t>
            </a:r>
            <a:r>
              <a:rPr lang="tr-TR" sz="2400" dirty="0" err="1"/>
              <a:t>Nodes</a:t>
            </a:r>
            <a:endParaRPr lang="tr-TR" sz="2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7587F6-D1AC-967B-049D-84C4D74008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05803"/>
            <a:ext cx="10515600" cy="3928607"/>
          </a:xfrm>
        </p:spPr>
        <p:txBody>
          <a:bodyPr>
            <a:normAutofit fontScale="40000" lnSpcReduction="20000"/>
          </a:bodyPr>
          <a:lstStyle/>
          <a:p>
            <a:pPr marL="0" indent="0">
              <a:buNone/>
            </a:pPr>
            <a:endParaRPr lang="tr-TR" dirty="0">
              <a:effectLst/>
              <a:latin typeface="Times New Roman" panose="02020603050405020304" pitchFamily="18" charset="0"/>
            </a:endParaRPr>
          </a:p>
          <a:p>
            <a:pPr marL="0" indent="0">
              <a:buNone/>
            </a:pPr>
            <a:endParaRPr lang="tr-TR" dirty="0">
              <a:effectLst/>
              <a:latin typeface="Times New Roman" panose="02020603050405020304" pitchFamily="18" charset="0"/>
            </a:endParaRPr>
          </a:p>
          <a:p>
            <a:pPr marL="0" indent="0">
              <a:buNone/>
            </a:pPr>
            <a:endParaRPr lang="tr-TR" dirty="0"/>
          </a:p>
          <a:p>
            <a:pPr marL="0" indent="0">
              <a:buNone/>
            </a:pPr>
            <a:endParaRPr lang="tr-TR" dirty="0"/>
          </a:p>
          <a:p>
            <a:pPr marL="0" indent="0">
              <a:buNone/>
            </a:pPr>
            <a:endParaRPr lang="tr-TR" dirty="0"/>
          </a:p>
          <a:p>
            <a:pPr marL="0" indent="0">
              <a:buNone/>
            </a:pPr>
            <a:endParaRPr lang="tr-TR" dirty="0"/>
          </a:p>
          <a:p>
            <a:pPr marL="0" indent="0">
              <a:buNone/>
            </a:pPr>
            <a:endParaRPr lang="tr-TR" dirty="0"/>
          </a:p>
          <a:p>
            <a:pPr marL="0" indent="0">
              <a:buNone/>
            </a:pPr>
            <a:endParaRPr lang="tr-TR" dirty="0"/>
          </a:p>
          <a:p>
            <a:pPr marL="0" indent="0">
              <a:buNone/>
            </a:pPr>
            <a:endParaRPr lang="tr-TR" dirty="0"/>
          </a:p>
          <a:p>
            <a:pPr marL="0" indent="0">
              <a:buNone/>
            </a:pPr>
            <a:br>
              <a:rPr lang="en-GB" dirty="0"/>
            </a:br>
            <a:endParaRPr lang="tr-TR" dirty="0">
              <a:effectLst/>
              <a:latin typeface="Times New Roman" panose="02020603050405020304" pitchFamily="18" charset="0"/>
            </a:endParaRPr>
          </a:p>
          <a:p>
            <a:pPr marL="0" indent="0">
              <a:buNone/>
            </a:pPr>
            <a:endParaRPr lang="tr-TR" dirty="0">
              <a:effectLst/>
              <a:latin typeface="Times New Roman" panose="02020603050405020304" pitchFamily="18" charset="0"/>
            </a:endParaRPr>
          </a:p>
          <a:p>
            <a:pPr marL="0" indent="0">
              <a:buNone/>
            </a:pPr>
            <a:endParaRPr lang="tr-TR" dirty="0">
              <a:effectLst/>
              <a:latin typeface="Times New Roman" panose="02020603050405020304" pitchFamily="18" charset="0"/>
            </a:endParaRPr>
          </a:p>
          <a:p>
            <a:pPr marL="0" indent="0">
              <a:buNone/>
            </a:pPr>
            <a:br>
              <a:rPr lang="en-GB" dirty="0"/>
            </a:br>
            <a:endParaRPr lang="tr-T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2FAD41-5F16-6E3C-C8D8-450C6EE7A3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7280" y="1970099"/>
            <a:ext cx="7790696" cy="239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6456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15B15-C828-3FBE-77B8-81926C6730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4595"/>
            <a:ext cx="10515600" cy="645990"/>
          </a:xfrm>
        </p:spPr>
        <p:txBody>
          <a:bodyPr/>
          <a:lstStyle/>
          <a:p>
            <a:r>
              <a:rPr lang="tr-TR" sz="2400" dirty="0"/>
              <a:t>ROS </a:t>
            </a:r>
            <a:r>
              <a:rPr lang="tr-TR" sz="2400" dirty="0" err="1"/>
              <a:t>Commands</a:t>
            </a:r>
            <a:r>
              <a:rPr lang="tr-TR" sz="2400" dirty="0"/>
              <a:t> /</a:t>
            </a:r>
            <a:r>
              <a:rPr lang="tr-TR" sz="2400" dirty="0" err="1"/>
              <a:t>Topic</a:t>
            </a:r>
            <a:r>
              <a:rPr lang="tr-TR" sz="2400" dirty="0"/>
              <a:t> </a:t>
            </a:r>
            <a:r>
              <a:rPr lang="tr-TR" sz="2400" dirty="0" err="1"/>
              <a:t>and</a:t>
            </a:r>
            <a:r>
              <a:rPr lang="tr-TR" sz="2400" dirty="0"/>
              <a:t> </a:t>
            </a:r>
            <a:r>
              <a:rPr lang="tr-TR" sz="2400" dirty="0" err="1"/>
              <a:t>Nodes</a:t>
            </a:r>
            <a:endParaRPr lang="tr-TR" sz="2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7587F6-D1AC-967B-049D-84C4D74008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05803"/>
            <a:ext cx="10515600" cy="3928607"/>
          </a:xfrm>
        </p:spPr>
        <p:txBody>
          <a:bodyPr>
            <a:normAutofit fontScale="40000" lnSpcReduction="20000"/>
          </a:bodyPr>
          <a:lstStyle/>
          <a:p>
            <a:pPr marL="0" indent="0">
              <a:buNone/>
            </a:pPr>
            <a:endParaRPr lang="tr-TR" dirty="0">
              <a:effectLst/>
              <a:latin typeface="Times New Roman" panose="02020603050405020304" pitchFamily="18" charset="0"/>
            </a:endParaRPr>
          </a:p>
          <a:p>
            <a:pPr marL="0" indent="0">
              <a:buNone/>
            </a:pPr>
            <a:endParaRPr lang="tr-TR" dirty="0">
              <a:effectLst/>
              <a:latin typeface="Times New Roman" panose="02020603050405020304" pitchFamily="18" charset="0"/>
            </a:endParaRPr>
          </a:p>
          <a:p>
            <a:pPr marL="0" indent="0">
              <a:buNone/>
            </a:pPr>
            <a:endParaRPr lang="tr-TR" dirty="0"/>
          </a:p>
          <a:p>
            <a:pPr marL="0" indent="0">
              <a:buNone/>
            </a:pPr>
            <a:endParaRPr lang="tr-TR" dirty="0"/>
          </a:p>
          <a:p>
            <a:pPr marL="0" indent="0">
              <a:buNone/>
            </a:pPr>
            <a:endParaRPr lang="tr-TR" dirty="0"/>
          </a:p>
          <a:p>
            <a:pPr marL="0" indent="0">
              <a:buNone/>
            </a:pPr>
            <a:endParaRPr lang="tr-TR" dirty="0"/>
          </a:p>
          <a:p>
            <a:pPr marL="0" indent="0">
              <a:buNone/>
            </a:pPr>
            <a:endParaRPr lang="tr-TR" dirty="0"/>
          </a:p>
          <a:p>
            <a:pPr marL="0" indent="0">
              <a:buNone/>
            </a:pPr>
            <a:endParaRPr lang="tr-TR" dirty="0"/>
          </a:p>
          <a:p>
            <a:pPr marL="0" indent="0">
              <a:buNone/>
            </a:pPr>
            <a:endParaRPr lang="tr-TR" dirty="0"/>
          </a:p>
          <a:p>
            <a:pPr marL="0" indent="0">
              <a:buNone/>
            </a:pPr>
            <a:br>
              <a:rPr lang="en-GB" dirty="0"/>
            </a:br>
            <a:endParaRPr lang="tr-TR" dirty="0">
              <a:effectLst/>
              <a:latin typeface="Times New Roman" panose="02020603050405020304" pitchFamily="18" charset="0"/>
            </a:endParaRPr>
          </a:p>
          <a:p>
            <a:pPr marL="0" indent="0">
              <a:buNone/>
            </a:pPr>
            <a:endParaRPr lang="tr-TR" dirty="0">
              <a:effectLst/>
              <a:latin typeface="Times New Roman" panose="02020603050405020304" pitchFamily="18" charset="0"/>
            </a:endParaRPr>
          </a:p>
          <a:p>
            <a:pPr marL="0" indent="0">
              <a:buNone/>
            </a:pPr>
            <a:endParaRPr lang="tr-TR" dirty="0">
              <a:effectLst/>
              <a:latin typeface="Times New Roman" panose="02020603050405020304" pitchFamily="18" charset="0"/>
            </a:endParaRPr>
          </a:p>
          <a:p>
            <a:pPr marL="0" indent="0">
              <a:buNone/>
            </a:pPr>
            <a:br>
              <a:rPr lang="en-GB" dirty="0"/>
            </a:br>
            <a:endParaRPr lang="tr-T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84E291-EE92-0996-AEF7-6DD22EBD7D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8425" y="2775873"/>
            <a:ext cx="8181229" cy="28934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51443A0-A699-F15A-9462-DA0D76E7A6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4518" y="1971275"/>
            <a:ext cx="4102964" cy="43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6725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15B15-C828-3FBE-77B8-81926C6730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4595"/>
            <a:ext cx="10515600" cy="645990"/>
          </a:xfrm>
        </p:spPr>
        <p:txBody>
          <a:bodyPr/>
          <a:lstStyle/>
          <a:p>
            <a:r>
              <a:rPr lang="tr-TR" sz="2400" dirty="0"/>
              <a:t>ROS </a:t>
            </a:r>
            <a:r>
              <a:rPr lang="tr-TR" sz="2400" dirty="0" err="1"/>
              <a:t>Commands</a:t>
            </a:r>
            <a:r>
              <a:rPr lang="tr-TR" sz="2400" dirty="0"/>
              <a:t> /</a:t>
            </a:r>
            <a:r>
              <a:rPr lang="tr-TR" sz="2400" dirty="0" err="1"/>
              <a:t>Topic</a:t>
            </a:r>
            <a:r>
              <a:rPr lang="tr-TR" sz="2400" dirty="0"/>
              <a:t> </a:t>
            </a:r>
            <a:r>
              <a:rPr lang="tr-TR" sz="2400" dirty="0" err="1"/>
              <a:t>and</a:t>
            </a:r>
            <a:r>
              <a:rPr lang="tr-TR" sz="2400" dirty="0"/>
              <a:t> </a:t>
            </a:r>
            <a:r>
              <a:rPr lang="tr-TR" sz="2400" dirty="0" err="1"/>
              <a:t>Nodes</a:t>
            </a:r>
            <a:endParaRPr lang="tr-TR" sz="2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7587F6-D1AC-967B-049D-84C4D74008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05803"/>
            <a:ext cx="10515600" cy="3928607"/>
          </a:xfrm>
        </p:spPr>
        <p:txBody>
          <a:bodyPr>
            <a:normAutofit fontScale="40000" lnSpcReduction="20000"/>
          </a:bodyPr>
          <a:lstStyle/>
          <a:p>
            <a:pPr marL="0" indent="0">
              <a:buNone/>
            </a:pPr>
            <a:endParaRPr lang="tr-TR" dirty="0">
              <a:effectLst/>
              <a:latin typeface="Times New Roman" panose="02020603050405020304" pitchFamily="18" charset="0"/>
            </a:endParaRPr>
          </a:p>
          <a:p>
            <a:pPr marL="0" indent="0">
              <a:buNone/>
            </a:pPr>
            <a:endParaRPr lang="tr-TR" dirty="0">
              <a:effectLst/>
              <a:latin typeface="Times New Roman" panose="02020603050405020304" pitchFamily="18" charset="0"/>
            </a:endParaRPr>
          </a:p>
          <a:p>
            <a:pPr marL="0" indent="0">
              <a:buNone/>
            </a:pPr>
            <a:endParaRPr lang="tr-TR" dirty="0"/>
          </a:p>
          <a:p>
            <a:pPr marL="0" indent="0">
              <a:buNone/>
            </a:pPr>
            <a:endParaRPr lang="tr-TR" dirty="0"/>
          </a:p>
          <a:p>
            <a:pPr marL="0" indent="0">
              <a:buNone/>
            </a:pPr>
            <a:endParaRPr lang="tr-TR" dirty="0"/>
          </a:p>
          <a:p>
            <a:pPr marL="0" indent="0">
              <a:buNone/>
            </a:pPr>
            <a:endParaRPr lang="tr-TR" dirty="0"/>
          </a:p>
          <a:p>
            <a:pPr marL="0" indent="0">
              <a:buNone/>
            </a:pPr>
            <a:endParaRPr lang="tr-TR" dirty="0"/>
          </a:p>
          <a:p>
            <a:pPr marL="0" indent="0">
              <a:buNone/>
            </a:pPr>
            <a:endParaRPr lang="tr-TR" dirty="0"/>
          </a:p>
          <a:p>
            <a:pPr marL="0" indent="0">
              <a:buNone/>
            </a:pPr>
            <a:endParaRPr lang="tr-TR" dirty="0"/>
          </a:p>
          <a:p>
            <a:pPr marL="0" indent="0">
              <a:buNone/>
            </a:pPr>
            <a:br>
              <a:rPr lang="en-GB" dirty="0"/>
            </a:br>
            <a:endParaRPr lang="tr-TR" dirty="0">
              <a:effectLst/>
              <a:latin typeface="Times New Roman" panose="02020603050405020304" pitchFamily="18" charset="0"/>
            </a:endParaRPr>
          </a:p>
          <a:p>
            <a:pPr marL="0" indent="0">
              <a:buNone/>
            </a:pPr>
            <a:endParaRPr lang="tr-TR" dirty="0">
              <a:effectLst/>
              <a:latin typeface="Times New Roman" panose="02020603050405020304" pitchFamily="18" charset="0"/>
            </a:endParaRPr>
          </a:p>
          <a:p>
            <a:pPr marL="0" indent="0">
              <a:buNone/>
            </a:pPr>
            <a:endParaRPr lang="tr-TR" dirty="0">
              <a:effectLst/>
              <a:latin typeface="Times New Roman" panose="02020603050405020304" pitchFamily="18" charset="0"/>
            </a:endParaRPr>
          </a:p>
          <a:p>
            <a:pPr marL="0" indent="0">
              <a:buNone/>
            </a:pPr>
            <a:br>
              <a:rPr lang="en-GB" dirty="0"/>
            </a:br>
            <a:endParaRPr lang="tr-T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1D0D07-AEF7-BD26-A9B0-F6EE068E34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2220" y="1751053"/>
            <a:ext cx="4462659" cy="5364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4908928-532D-A408-C07D-EDB264873B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1030" y="2732797"/>
            <a:ext cx="5200339" cy="214597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1F364F7-9E94-7A1E-2640-751625FA95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3092" y="5095815"/>
            <a:ext cx="6120914" cy="1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905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15B15-C828-3FBE-77B8-81926C6730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4595"/>
            <a:ext cx="10515600" cy="645990"/>
          </a:xfrm>
        </p:spPr>
        <p:txBody>
          <a:bodyPr/>
          <a:lstStyle/>
          <a:p>
            <a:r>
              <a:rPr lang="tr-TR" sz="2400" dirty="0"/>
              <a:t>ROS </a:t>
            </a:r>
            <a:r>
              <a:rPr lang="tr-TR" sz="2400" dirty="0" err="1"/>
              <a:t>Commands</a:t>
            </a:r>
            <a:r>
              <a:rPr lang="tr-TR" sz="2400" dirty="0"/>
              <a:t> /</a:t>
            </a:r>
            <a:r>
              <a:rPr lang="tr-TR" sz="2400" dirty="0" err="1"/>
              <a:t>Topic</a:t>
            </a:r>
            <a:r>
              <a:rPr lang="tr-TR" sz="2400" dirty="0"/>
              <a:t> </a:t>
            </a:r>
            <a:r>
              <a:rPr lang="tr-TR" sz="2400" dirty="0" err="1"/>
              <a:t>and</a:t>
            </a:r>
            <a:r>
              <a:rPr lang="tr-TR" sz="2400" dirty="0"/>
              <a:t> </a:t>
            </a:r>
            <a:r>
              <a:rPr lang="tr-TR" sz="2400" dirty="0" err="1"/>
              <a:t>Nodes</a:t>
            </a:r>
            <a:endParaRPr lang="tr-TR" sz="2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7587F6-D1AC-967B-049D-84C4D74008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05803"/>
            <a:ext cx="10515600" cy="3928607"/>
          </a:xfrm>
        </p:spPr>
        <p:txBody>
          <a:bodyPr>
            <a:normAutofit fontScale="40000" lnSpcReduction="20000"/>
          </a:bodyPr>
          <a:lstStyle/>
          <a:p>
            <a:pPr marL="0" indent="0">
              <a:buNone/>
            </a:pPr>
            <a:endParaRPr lang="tr-TR" dirty="0">
              <a:effectLst/>
              <a:latin typeface="Times New Roman" panose="02020603050405020304" pitchFamily="18" charset="0"/>
            </a:endParaRPr>
          </a:p>
          <a:p>
            <a:pPr marL="0" indent="0">
              <a:buNone/>
            </a:pPr>
            <a:endParaRPr lang="tr-TR" dirty="0">
              <a:effectLst/>
              <a:latin typeface="Times New Roman" panose="02020603050405020304" pitchFamily="18" charset="0"/>
            </a:endParaRPr>
          </a:p>
          <a:p>
            <a:pPr marL="0" indent="0">
              <a:buNone/>
            </a:pPr>
            <a:endParaRPr lang="tr-TR" dirty="0"/>
          </a:p>
          <a:p>
            <a:pPr marL="0" indent="0">
              <a:buNone/>
            </a:pPr>
            <a:endParaRPr lang="tr-TR" dirty="0"/>
          </a:p>
          <a:p>
            <a:pPr marL="0" indent="0">
              <a:buNone/>
            </a:pPr>
            <a:endParaRPr lang="tr-TR" dirty="0"/>
          </a:p>
          <a:p>
            <a:pPr marL="0" indent="0">
              <a:buNone/>
            </a:pPr>
            <a:endParaRPr lang="tr-TR" dirty="0"/>
          </a:p>
          <a:p>
            <a:pPr marL="0" indent="0">
              <a:buNone/>
            </a:pPr>
            <a:endParaRPr lang="tr-TR" dirty="0"/>
          </a:p>
          <a:p>
            <a:pPr marL="0" indent="0">
              <a:buNone/>
            </a:pPr>
            <a:endParaRPr lang="tr-TR" dirty="0"/>
          </a:p>
          <a:p>
            <a:pPr marL="0" indent="0">
              <a:buNone/>
            </a:pPr>
            <a:endParaRPr lang="tr-TR" dirty="0"/>
          </a:p>
          <a:p>
            <a:pPr marL="0" indent="0">
              <a:buNone/>
            </a:pPr>
            <a:br>
              <a:rPr lang="en-GB" dirty="0"/>
            </a:br>
            <a:endParaRPr lang="tr-TR" dirty="0">
              <a:effectLst/>
              <a:latin typeface="Times New Roman" panose="02020603050405020304" pitchFamily="18" charset="0"/>
            </a:endParaRPr>
          </a:p>
          <a:p>
            <a:pPr marL="0" indent="0">
              <a:buNone/>
            </a:pPr>
            <a:endParaRPr lang="tr-TR" dirty="0">
              <a:effectLst/>
              <a:latin typeface="Times New Roman" panose="02020603050405020304" pitchFamily="18" charset="0"/>
            </a:endParaRPr>
          </a:p>
          <a:p>
            <a:pPr marL="0" indent="0">
              <a:buNone/>
            </a:pPr>
            <a:endParaRPr lang="tr-TR" dirty="0">
              <a:effectLst/>
              <a:latin typeface="Times New Roman" panose="02020603050405020304" pitchFamily="18" charset="0"/>
            </a:endParaRPr>
          </a:p>
          <a:p>
            <a:pPr marL="0" indent="0">
              <a:buNone/>
            </a:pPr>
            <a:br>
              <a:rPr lang="en-GB" dirty="0"/>
            </a:br>
            <a:endParaRPr lang="tr-T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3DE9208-B2FE-7DC0-D103-8F5CA1B173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2050" y="1623590"/>
            <a:ext cx="986790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5901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15B15-C828-3FBE-77B8-81926C6730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4595"/>
            <a:ext cx="10515600" cy="645990"/>
          </a:xfrm>
        </p:spPr>
        <p:txBody>
          <a:bodyPr/>
          <a:lstStyle/>
          <a:p>
            <a:r>
              <a:rPr lang="tr-TR" sz="2400" dirty="0"/>
              <a:t>ROS </a:t>
            </a:r>
            <a:r>
              <a:rPr lang="tr-TR" sz="2400" dirty="0" err="1"/>
              <a:t>Commands</a:t>
            </a:r>
            <a:r>
              <a:rPr lang="tr-TR" sz="2400" dirty="0"/>
              <a:t> /</a:t>
            </a:r>
            <a:r>
              <a:rPr lang="tr-TR" sz="2400" dirty="0" err="1"/>
              <a:t>Topic</a:t>
            </a:r>
            <a:r>
              <a:rPr lang="tr-TR" sz="2400" dirty="0"/>
              <a:t> </a:t>
            </a:r>
            <a:r>
              <a:rPr lang="tr-TR" sz="2400" dirty="0" err="1"/>
              <a:t>and</a:t>
            </a:r>
            <a:r>
              <a:rPr lang="tr-TR" sz="2400" dirty="0"/>
              <a:t> </a:t>
            </a:r>
            <a:r>
              <a:rPr lang="tr-TR" sz="2400" dirty="0" err="1"/>
              <a:t>Nodes</a:t>
            </a:r>
            <a:endParaRPr lang="tr-TR" sz="2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7587F6-D1AC-967B-049D-84C4D74008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05803"/>
            <a:ext cx="10515600" cy="3928607"/>
          </a:xfrm>
        </p:spPr>
        <p:txBody>
          <a:bodyPr>
            <a:normAutofit fontScale="40000" lnSpcReduction="20000"/>
          </a:bodyPr>
          <a:lstStyle/>
          <a:p>
            <a:pPr marL="0" indent="0">
              <a:buNone/>
            </a:pPr>
            <a:endParaRPr lang="tr-TR" dirty="0">
              <a:effectLst/>
              <a:latin typeface="Times New Roman" panose="02020603050405020304" pitchFamily="18" charset="0"/>
            </a:endParaRPr>
          </a:p>
          <a:p>
            <a:pPr marL="0" indent="0">
              <a:buNone/>
            </a:pPr>
            <a:endParaRPr lang="tr-TR" dirty="0">
              <a:effectLst/>
              <a:latin typeface="Times New Roman" panose="02020603050405020304" pitchFamily="18" charset="0"/>
            </a:endParaRPr>
          </a:p>
          <a:p>
            <a:pPr marL="0" indent="0">
              <a:buNone/>
            </a:pPr>
            <a:endParaRPr lang="tr-TR" dirty="0"/>
          </a:p>
          <a:p>
            <a:pPr marL="0" indent="0">
              <a:buNone/>
            </a:pPr>
            <a:endParaRPr lang="tr-TR" dirty="0"/>
          </a:p>
          <a:p>
            <a:pPr marL="0" indent="0">
              <a:buNone/>
            </a:pPr>
            <a:endParaRPr lang="tr-TR" dirty="0"/>
          </a:p>
          <a:p>
            <a:pPr marL="0" indent="0">
              <a:buNone/>
            </a:pPr>
            <a:endParaRPr lang="tr-TR" dirty="0"/>
          </a:p>
          <a:p>
            <a:pPr marL="0" indent="0">
              <a:buNone/>
            </a:pPr>
            <a:endParaRPr lang="tr-TR" dirty="0"/>
          </a:p>
          <a:p>
            <a:pPr marL="0" indent="0">
              <a:buNone/>
            </a:pPr>
            <a:endParaRPr lang="tr-TR" dirty="0"/>
          </a:p>
          <a:p>
            <a:pPr marL="0" indent="0">
              <a:buNone/>
            </a:pPr>
            <a:endParaRPr lang="tr-TR" dirty="0"/>
          </a:p>
          <a:p>
            <a:pPr marL="0" indent="0">
              <a:buNone/>
            </a:pPr>
            <a:br>
              <a:rPr lang="en-GB" dirty="0"/>
            </a:br>
            <a:endParaRPr lang="tr-TR" dirty="0">
              <a:effectLst/>
              <a:latin typeface="Times New Roman" panose="02020603050405020304" pitchFamily="18" charset="0"/>
            </a:endParaRPr>
          </a:p>
          <a:p>
            <a:pPr marL="0" indent="0">
              <a:buNone/>
            </a:pPr>
            <a:endParaRPr lang="tr-TR" dirty="0">
              <a:effectLst/>
              <a:latin typeface="Times New Roman" panose="02020603050405020304" pitchFamily="18" charset="0"/>
            </a:endParaRPr>
          </a:p>
          <a:p>
            <a:pPr marL="0" indent="0">
              <a:buNone/>
            </a:pPr>
            <a:endParaRPr lang="tr-TR" dirty="0">
              <a:effectLst/>
              <a:latin typeface="Times New Roman" panose="02020603050405020304" pitchFamily="18" charset="0"/>
            </a:endParaRPr>
          </a:p>
          <a:p>
            <a:pPr marL="0" indent="0">
              <a:buNone/>
            </a:pPr>
            <a:br>
              <a:rPr lang="en-GB" dirty="0"/>
            </a:br>
            <a:endParaRPr lang="tr-T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90B56C-55FF-CB52-ECCF-6B196ECD4F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0556" y="1429860"/>
            <a:ext cx="8441606" cy="491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8027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15B15-C828-3FBE-77B8-81926C6730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4595"/>
            <a:ext cx="10515600" cy="645990"/>
          </a:xfrm>
        </p:spPr>
        <p:txBody>
          <a:bodyPr/>
          <a:lstStyle/>
          <a:p>
            <a:r>
              <a:rPr lang="tr-TR" sz="2400" dirty="0"/>
              <a:t>ROS </a:t>
            </a:r>
            <a:r>
              <a:rPr lang="tr-TR" sz="2400" dirty="0" err="1"/>
              <a:t>Commands</a:t>
            </a:r>
            <a:r>
              <a:rPr lang="tr-TR" sz="2400" dirty="0"/>
              <a:t> /</a:t>
            </a:r>
            <a:r>
              <a:rPr lang="tr-TR" sz="2400" dirty="0" err="1"/>
              <a:t>Topic</a:t>
            </a:r>
            <a:r>
              <a:rPr lang="tr-TR" sz="2400" dirty="0"/>
              <a:t> </a:t>
            </a:r>
            <a:r>
              <a:rPr lang="tr-TR" sz="2400" dirty="0" err="1"/>
              <a:t>and</a:t>
            </a:r>
            <a:r>
              <a:rPr lang="tr-TR" sz="2400" dirty="0"/>
              <a:t> </a:t>
            </a:r>
            <a:r>
              <a:rPr lang="tr-TR" sz="2400" dirty="0" err="1"/>
              <a:t>Nodes</a:t>
            </a:r>
            <a:endParaRPr lang="tr-TR" sz="2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7587F6-D1AC-967B-049D-84C4D74008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05803"/>
            <a:ext cx="10515600" cy="3928607"/>
          </a:xfrm>
        </p:spPr>
        <p:txBody>
          <a:bodyPr>
            <a:normAutofit fontScale="40000" lnSpcReduction="20000"/>
          </a:bodyPr>
          <a:lstStyle/>
          <a:p>
            <a:pPr marL="0" indent="0">
              <a:buNone/>
            </a:pPr>
            <a:endParaRPr lang="tr-TR" dirty="0">
              <a:effectLst/>
              <a:latin typeface="Times New Roman" panose="02020603050405020304" pitchFamily="18" charset="0"/>
            </a:endParaRPr>
          </a:p>
          <a:p>
            <a:pPr marL="0" indent="0">
              <a:buNone/>
            </a:pPr>
            <a:endParaRPr lang="tr-TR" dirty="0">
              <a:effectLst/>
              <a:latin typeface="Times New Roman" panose="02020603050405020304" pitchFamily="18" charset="0"/>
            </a:endParaRPr>
          </a:p>
          <a:p>
            <a:pPr marL="0" indent="0">
              <a:buNone/>
            </a:pPr>
            <a:endParaRPr lang="tr-TR" dirty="0"/>
          </a:p>
          <a:p>
            <a:pPr marL="0" indent="0">
              <a:buNone/>
            </a:pPr>
            <a:endParaRPr lang="tr-TR" dirty="0"/>
          </a:p>
          <a:p>
            <a:pPr marL="0" indent="0">
              <a:buNone/>
            </a:pPr>
            <a:endParaRPr lang="tr-TR" dirty="0"/>
          </a:p>
          <a:p>
            <a:pPr marL="0" indent="0">
              <a:buNone/>
            </a:pPr>
            <a:endParaRPr lang="tr-TR" dirty="0"/>
          </a:p>
          <a:p>
            <a:pPr marL="0" indent="0">
              <a:buNone/>
            </a:pPr>
            <a:endParaRPr lang="tr-TR" dirty="0"/>
          </a:p>
          <a:p>
            <a:pPr marL="0" indent="0">
              <a:buNone/>
            </a:pPr>
            <a:endParaRPr lang="tr-TR" dirty="0"/>
          </a:p>
          <a:p>
            <a:pPr marL="0" indent="0">
              <a:buNone/>
            </a:pPr>
            <a:endParaRPr lang="tr-TR" dirty="0"/>
          </a:p>
          <a:p>
            <a:pPr marL="0" indent="0">
              <a:buNone/>
            </a:pPr>
            <a:br>
              <a:rPr lang="en-GB" dirty="0"/>
            </a:br>
            <a:endParaRPr lang="tr-TR" dirty="0">
              <a:effectLst/>
              <a:latin typeface="Times New Roman" panose="02020603050405020304" pitchFamily="18" charset="0"/>
            </a:endParaRPr>
          </a:p>
          <a:p>
            <a:pPr marL="0" indent="0">
              <a:buNone/>
            </a:pPr>
            <a:endParaRPr lang="tr-TR" dirty="0">
              <a:effectLst/>
              <a:latin typeface="Times New Roman" panose="02020603050405020304" pitchFamily="18" charset="0"/>
            </a:endParaRPr>
          </a:p>
          <a:p>
            <a:pPr marL="0" indent="0">
              <a:buNone/>
            </a:pPr>
            <a:endParaRPr lang="tr-TR" dirty="0">
              <a:effectLst/>
              <a:latin typeface="Times New Roman" panose="02020603050405020304" pitchFamily="18" charset="0"/>
            </a:endParaRPr>
          </a:p>
          <a:p>
            <a:pPr marL="0" indent="0">
              <a:buNone/>
            </a:pPr>
            <a:br>
              <a:rPr lang="en-GB" dirty="0"/>
            </a:br>
            <a:endParaRPr lang="tr-T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B4BE225-5950-2B84-6DBF-DD92B5FC94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814" y="1736030"/>
            <a:ext cx="10700372" cy="3385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0373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15B15-C828-3FBE-77B8-81926C6730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4595"/>
            <a:ext cx="10515600" cy="645990"/>
          </a:xfrm>
        </p:spPr>
        <p:txBody>
          <a:bodyPr/>
          <a:lstStyle/>
          <a:p>
            <a:r>
              <a:rPr lang="tr-TR" sz="2400" dirty="0"/>
              <a:t>ROS </a:t>
            </a:r>
            <a:r>
              <a:rPr lang="tr-TR" sz="2400" dirty="0" err="1"/>
              <a:t>Commands</a:t>
            </a:r>
            <a:r>
              <a:rPr lang="tr-TR" sz="2400" dirty="0"/>
              <a:t> /</a:t>
            </a:r>
            <a:r>
              <a:rPr lang="tr-TR" sz="2400" dirty="0" err="1"/>
              <a:t>Topic</a:t>
            </a:r>
            <a:r>
              <a:rPr lang="tr-TR" sz="2400" dirty="0"/>
              <a:t> </a:t>
            </a:r>
            <a:r>
              <a:rPr lang="tr-TR" sz="2400" dirty="0" err="1"/>
              <a:t>and</a:t>
            </a:r>
            <a:r>
              <a:rPr lang="tr-TR" sz="2400" dirty="0"/>
              <a:t> </a:t>
            </a:r>
            <a:r>
              <a:rPr lang="tr-TR" sz="2400" dirty="0" err="1"/>
              <a:t>Nodes</a:t>
            </a:r>
            <a:endParaRPr lang="tr-TR" sz="2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7587F6-D1AC-967B-049D-84C4D74008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05803"/>
            <a:ext cx="10515600" cy="3928607"/>
          </a:xfrm>
        </p:spPr>
        <p:txBody>
          <a:bodyPr>
            <a:normAutofit fontScale="40000" lnSpcReduction="20000"/>
          </a:bodyPr>
          <a:lstStyle/>
          <a:p>
            <a:pPr marL="0" indent="0">
              <a:buNone/>
            </a:pPr>
            <a:endParaRPr lang="tr-TR" dirty="0">
              <a:effectLst/>
              <a:latin typeface="Times New Roman" panose="02020603050405020304" pitchFamily="18" charset="0"/>
            </a:endParaRPr>
          </a:p>
          <a:p>
            <a:pPr marL="0" indent="0">
              <a:buNone/>
            </a:pPr>
            <a:endParaRPr lang="tr-TR" dirty="0">
              <a:effectLst/>
              <a:latin typeface="Times New Roman" panose="02020603050405020304" pitchFamily="18" charset="0"/>
            </a:endParaRPr>
          </a:p>
          <a:p>
            <a:pPr marL="0" indent="0">
              <a:buNone/>
            </a:pPr>
            <a:endParaRPr lang="tr-TR" dirty="0"/>
          </a:p>
          <a:p>
            <a:pPr marL="0" indent="0">
              <a:buNone/>
            </a:pPr>
            <a:endParaRPr lang="tr-TR" dirty="0"/>
          </a:p>
          <a:p>
            <a:pPr marL="0" indent="0">
              <a:buNone/>
            </a:pPr>
            <a:endParaRPr lang="tr-TR" dirty="0"/>
          </a:p>
          <a:p>
            <a:pPr marL="0" indent="0">
              <a:buNone/>
            </a:pPr>
            <a:endParaRPr lang="tr-TR" dirty="0"/>
          </a:p>
          <a:p>
            <a:pPr marL="0" indent="0">
              <a:buNone/>
            </a:pPr>
            <a:endParaRPr lang="tr-TR" dirty="0"/>
          </a:p>
          <a:p>
            <a:pPr marL="0" indent="0">
              <a:buNone/>
            </a:pPr>
            <a:endParaRPr lang="tr-TR" dirty="0"/>
          </a:p>
          <a:p>
            <a:pPr marL="0" indent="0">
              <a:buNone/>
            </a:pPr>
            <a:endParaRPr lang="tr-TR" dirty="0"/>
          </a:p>
          <a:p>
            <a:pPr marL="0" indent="0">
              <a:buNone/>
            </a:pPr>
            <a:br>
              <a:rPr lang="en-GB" dirty="0"/>
            </a:br>
            <a:endParaRPr lang="tr-TR" dirty="0">
              <a:effectLst/>
              <a:latin typeface="Times New Roman" panose="02020603050405020304" pitchFamily="18" charset="0"/>
            </a:endParaRPr>
          </a:p>
          <a:p>
            <a:pPr marL="0" indent="0">
              <a:buNone/>
            </a:pPr>
            <a:endParaRPr lang="tr-TR" dirty="0">
              <a:effectLst/>
              <a:latin typeface="Times New Roman" panose="02020603050405020304" pitchFamily="18" charset="0"/>
            </a:endParaRPr>
          </a:p>
          <a:p>
            <a:pPr marL="0" indent="0">
              <a:buNone/>
            </a:pPr>
            <a:endParaRPr lang="tr-TR" dirty="0">
              <a:effectLst/>
              <a:latin typeface="Times New Roman" panose="02020603050405020304" pitchFamily="18" charset="0"/>
            </a:endParaRPr>
          </a:p>
          <a:p>
            <a:pPr marL="0" indent="0">
              <a:buNone/>
            </a:pPr>
            <a:br>
              <a:rPr lang="en-GB" dirty="0"/>
            </a:br>
            <a:endParaRPr lang="tr-T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10F4FF9-FB61-3BC6-AF5C-F95A18555F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8077" y="1928280"/>
            <a:ext cx="6248641" cy="40195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51F0733-6895-67E7-8A46-E974A4B87E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8077" y="3048115"/>
            <a:ext cx="6329899" cy="2074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398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15B15-C828-3FBE-77B8-81926C6730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4595"/>
            <a:ext cx="10515600" cy="645990"/>
          </a:xfrm>
        </p:spPr>
        <p:txBody>
          <a:bodyPr/>
          <a:lstStyle/>
          <a:p>
            <a:r>
              <a:rPr lang="tr-TR" sz="2400" dirty="0"/>
              <a:t>ROS </a:t>
            </a:r>
            <a:r>
              <a:rPr lang="tr-TR" sz="2400" dirty="0" err="1"/>
              <a:t>Commands</a:t>
            </a:r>
            <a:r>
              <a:rPr lang="tr-TR" sz="2400" dirty="0"/>
              <a:t> /</a:t>
            </a:r>
            <a:r>
              <a:rPr lang="tr-TR" sz="2400" dirty="0" err="1"/>
              <a:t>Topic</a:t>
            </a:r>
            <a:r>
              <a:rPr lang="tr-TR" sz="2400" dirty="0"/>
              <a:t> </a:t>
            </a:r>
            <a:r>
              <a:rPr lang="tr-TR" sz="2400" dirty="0" err="1"/>
              <a:t>and</a:t>
            </a:r>
            <a:r>
              <a:rPr lang="tr-TR" sz="2400" dirty="0"/>
              <a:t> </a:t>
            </a:r>
            <a:r>
              <a:rPr lang="tr-TR" sz="2400" dirty="0" err="1"/>
              <a:t>Nodes</a:t>
            </a:r>
            <a:endParaRPr lang="tr-TR" sz="2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7587F6-D1AC-967B-049D-84C4D74008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05803"/>
            <a:ext cx="10515600" cy="3928607"/>
          </a:xfrm>
        </p:spPr>
        <p:txBody>
          <a:bodyPr>
            <a:normAutofit fontScale="40000" lnSpcReduction="20000"/>
          </a:bodyPr>
          <a:lstStyle/>
          <a:p>
            <a:pPr marL="0" indent="0">
              <a:buNone/>
            </a:pPr>
            <a:endParaRPr lang="tr-TR" dirty="0">
              <a:effectLst/>
              <a:latin typeface="Times New Roman" panose="02020603050405020304" pitchFamily="18" charset="0"/>
            </a:endParaRPr>
          </a:p>
          <a:p>
            <a:pPr marL="0" indent="0">
              <a:buNone/>
            </a:pPr>
            <a:endParaRPr lang="tr-TR" dirty="0">
              <a:effectLst/>
              <a:latin typeface="Times New Roman" panose="02020603050405020304" pitchFamily="18" charset="0"/>
            </a:endParaRPr>
          </a:p>
          <a:p>
            <a:pPr marL="0" indent="0">
              <a:buNone/>
            </a:pPr>
            <a:endParaRPr lang="tr-TR" dirty="0"/>
          </a:p>
          <a:p>
            <a:pPr marL="0" indent="0">
              <a:buNone/>
            </a:pPr>
            <a:endParaRPr lang="tr-TR" dirty="0"/>
          </a:p>
          <a:p>
            <a:pPr marL="0" indent="0">
              <a:buNone/>
            </a:pPr>
            <a:endParaRPr lang="tr-TR" dirty="0"/>
          </a:p>
          <a:p>
            <a:pPr marL="0" indent="0">
              <a:buNone/>
            </a:pPr>
            <a:endParaRPr lang="tr-TR" dirty="0"/>
          </a:p>
          <a:p>
            <a:pPr marL="0" indent="0">
              <a:buNone/>
            </a:pPr>
            <a:endParaRPr lang="tr-TR" dirty="0"/>
          </a:p>
          <a:p>
            <a:pPr marL="0" indent="0">
              <a:buNone/>
            </a:pPr>
            <a:endParaRPr lang="tr-TR" dirty="0"/>
          </a:p>
          <a:p>
            <a:pPr marL="0" indent="0">
              <a:buNone/>
            </a:pPr>
            <a:endParaRPr lang="tr-TR" dirty="0"/>
          </a:p>
          <a:p>
            <a:pPr marL="0" indent="0">
              <a:buNone/>
            </a:pPr>
            <a:br>
              <a:rPr lang="en-GB" dirty="0"/>
            </a:br>
            <a:endParaRPr lang="tr-TR" dirty="0">
              <a:effectLst/>
              <a:latin typeface="Times New Roman" panose="02020603050405020304" pitchFamily="18" charset="0"/>
            </a:endParaRPr>
          </a:p>
          <a:p>
            <a:pPr marL="0" indent="0">
              <a:buNone/>
            </a:pPr>
            <a:endParaRPr lang="tr-TR" dirty="0">
              <a:effectLst/>
              <a:latin typeface="Times New Roman" panose="02020603050405020304" pitchFamily="18" charset="0"/>
            </a:endParaRPr>
          </a:p>
          <a:p>
            <a:pPr marL="0" indent="0">
              <a:buNone/>
            </a:pPr>
            <a:endParaRPr lang="tr-TR" dirty="0">
              <a:effectLst/>
              <a:latin typeface="Times New Roman" panose="02020603050405020304" pitchFamily="18" charset="0"/>
            </a:endParaRPr>
          </a:p>
          <a:p>
            <a:pPr marL="0" indent="0">
              <a:buNone/>
            </a:pPr>
            <a:br>
              <a:rPr lang="en-GB" dirty="0"/>
            </a:br>
            <a:endParaRPr lang="tr-T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92EA20-0E16-0C13-7A08-82DF7364CE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3922" y="1719759"/>
            <a:ext cx="3409950" cy="304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9B662A3-0578-24D6-64C0-20769B269A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419235"/>
            <a:ext cx="10182225" cy="435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9694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15B15-C828-3FBE-77B8-81926C6730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4595"/>
            <a:ext cx="10515600" cy="645990"/>
          </a:xfrm>
        </p:spPr>
        <p:txBody>
          <a:bodyPr/>
          <a:lstStyle/>
          <a:p>
            <a:r>
              <a:rPr lang="tr-TR" sz="2400" dirty="0"/>
              <a:t>ROS </a:t>
            </a:r>
            <a:r>
              <a:rPr lang="tr-TR" sz="2400" dirty="0" err="1"/>
              <a:t>Commands</a:t>
            </a:r>
            <a:r>
              <a:rPr lang="tr-TR" sz="2400" dirty="0"/>
              <a:t> /Services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93E495-EE0F-B604-3FCA-A9A70EF7C2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0066" y="1573057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tr-TR" dirty="0"/>
              <a:t>-</a:t>
            </a:r>
            <a:r>
              <a:rPr lang="en-GB" dirty="0"/>
              <a:t>A ROS service is a client/server system</a:t>
            </a:r>
            <a:r>
              <a:rPr lang="tr-TR" dirty="0"/>
              <a:t>. (ROS Server / ROS Client)</a:t>
            </a:r>
          </a:p>
          <a:p>
            <a:pPr marL="0" indent="0">
              <a:buNone/>
            </a:pPr>
            <a:r>
              <a:rPr lang="tr-TR" dirty="0"/>
              <a:t>-</a:t>
            </a:r>
            <a:r>
              <a:rPr lang="en-GB" dirty="0"/>
              <a:t>It is synchronous. The client sends a requests, and blocks until it receives a response</a:t>
            </a:r>
            <a:r>
              <a:rPr lang="tr-TR" dirty="0"/>
              <a:t> </a:t>
            </a:r>
            <a:r>
              <a:rPr lang="tr-TR" dirty="0" err="1"/>
              <a:t>from</a:t>
            </a:r>
            <a:r>
              <a:rPr lang="tr-TR" dirty="0"/>
              <a:t> server</a:t>
            </a:r>
            <a:r>
              <a:rPr lang="en-GB" dirty="0"/>
              <a:t>.</a:t>
            </a:r>
            <a:r>
              <a:rPr lang="tr-TR" dirty="0"/>
              <a:t> F</a:t>
            </a:r>
            <a:r>
              <a:rPr lang="en-GB" dirty="0"/>
              <a:t>or example if you want to enable or disable an actuator, or any immediate action.</a:t>
            </a:r>
            <a:endParaRPr lang="tr-TR" dirty="0"/>
          </a:p>
          <a:p>
            <a:pPr marL="0" indent="0">
              <a:buNone/>
            </a:pPr>
            <a:r>
              <a:rPr lang="tr-TR" dirty="0"/>
              <a:t>- Not </a:t>
            </a:r>
            <a:r>
              <a:rPr lang="tr-TR" dirty="0" err="1"/>
              <a:t>like</a:t>
            </a:r>
            <a:r>
              <a:rPr lang="tr-TR" dirty="0"/>
              <a:t> a </a:t>
            </a:r>
            <a:r>
              <a:rPr lang="tr-TR" dirty="0" err="1"/>
              <a:t>topic</a:t>
            </a:r>
            <a:r>
              <a:rPr lang="tr-TR" dirty="0"/>
              <a:t>, service is </a:t>
            </a:r>
            <a:r>
              <a:rPr lang="tr-TR" dirty="0" err="1"/>
              <a:t>one</a:t>
            </a:r>
            <a:r>
              <a:rPr lang="tr-TR" dirty="0"/>
              <a:t>-time </a:t>
            </a:r>
            <a:r>
              <a:rPr lang="tr-TR" dirty="0" err="1"/>
              <a:t>communication</a:t>
            </a:r>
            <a:endParaRPr lang="tr-TR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79389D2-5264-10C2-876B-BB569B9CF6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7256" y="4923392"/>
            <a:ext cx="5943600" cy="163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6468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15B15-C828-3FBE-77B8-81926C6730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4595"/>
            <a:ext cx="10515600" cy="645990"/>
          </a:xfrm>
        </p:spPr>
        <p:txBody>
          <a:bodyPr/>
          <a:lstStyle/>
          <a:p>
            <a:r>
              <a:rPr lang="tr-TR" sz="2400" dirty="0"/>
              <a:t>ROS </a:t>
            </a:r>
            <a:r>
              <a:rPr lang="tr-TR" sz="2400" dirty="0" err="1"/>
              <a:t>Commands</a:t>
            </a:r>
            <a:r>
              <a:rPr lang="tr-TR" sz="2400" dirty="0"/>
              <a:t> /Services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F84B0CC-F788-7FB2-6396-6593FFEDC2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411601"/>
            <a:ext cx="8210107" cy="4286250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D064689-BAA8-DCBB-90BC-C6B4F4DD24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0213" y="1411601"/>
            <a:ext cx="4838700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572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B0A49-64C0-7523-5794-3A0E25378C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05313"/>
          </a:xfrm>
        </p:spPr>
        <p:txBody>
          <a:bodyPr>
            <a:normAutofit/>
          </a:bodyPr>
          <a:lstStyle/>
          <a:p>
            <a:r>
              <a:rPr lang="tr-TR" sz="2400" dirty="0" err="1"/>
              <a:t>What</a:t>
            </a:r>
            <a:r>
              <a:rPr lang="tr-TR" sz="2400" dirty="0"/>
              <a:t> is a ROS?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8EF4E6-A140-D7FC-4C47-7BBBBCA126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6759" y="1089018"/>
            <a:ext cx="6049162" cy="1857096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tr-TR" sz="1000" dirty="0"/>
          </a:p>
          <a:p>
            <a:pPr marL="0" indent="0">
              <a:buNone/>
            </a:pPr>
            <a:r>
              <a:rPr lang="en-GB" sz="1000" b="1" dirty="0"/>
              <a:t>The Robot Operating System (ROS) is not an actual operating system, but a framework and set of tools that provide functionality of an operating system on a heterogeneous computer cluster.</a:t>
            </a:r>
            <a:endParaRPr lang="tr-TR" sz="1000" b="1" dirty="0"/>
          </a:p>
          <a:p>
            <a:pPr marL="0" indent="0">
              <a:buNone/>
            </a:pPr>
            <a:endParaRPr lang="tr-TR" sz="1000" b="1" dirty="0"/>
          </a:p>
          <a:p>
            <a:pPr marL="0" indent="0">
              <a:buNone/>
            </a:pPr>
            <a:endParaRPr lang="tr-TR" sz="1000" b="1" dirty="0"/>
          </a:p>
          <a:p>
            <a:pPr marL="0" indent="0">
              <a:buNone/>
            </a:pPr>
            <a:endParaRPr lang="tr-TR" sz="1000" b="1" dirty="0"/>
          </a:p>
          <a:p>
            <a:pPr marL="0" indent="0">
              <a:buNone/>
            </a:pPr>
            <a:endParaRPr lang="tr-TR" sz="1000" b="1" dirty="0"/>
          </a:p>
          <a:p>
            <a:pPr marL="0" indent="0">
              <a:buNone/>
            </a:pPr>
            <a:endParaRPr lang="tr-TR" sz="1000" b="1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2FE058C-AC47-0146-BECE-AF3BC810CE97}"/>
              </a:ext>
            </a:extLst>
          </p:cNvPr>
          <p:cNvSpPr txBox="1">
            <a:spLocks/>
          </p:cNvSpPr>
          <p:nvPr/>
        </p:nvSpPr>
        <p:spPr>
          <a:xfrm>
            <a:off x="7042639" y="2646240"/>
            <a:ext cx="4006362" cy="12311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venir Next LT Pro" panose="020B0504020202020204" pitchFamily="34" charset="0"/>
              <a:buNone/>
            </a:pPr>
            <a:endParaRPr lang="tr-TR" sz="1000" dirty="0"/>
          </a:p>
          <a:p>
            <a:pPr marL="0" indent="0">
              <a:buFont typeface="Avenir Next LT Pro" panose="020B0504020202020204" pitchFamily="34" charset="0"/>
              <a:buNone/>
            </a:pPr>
            <a:endParaRPr lang="tr-TR" sz="1000" b="1" dirty="0"/>
          </a:p>
          <a:p>
            <a:pPr marL="0" indent="0">
              <a:buFont typeface="Avenir Next LT Pro" panose="020B0504020202020204" pitchFamily="34" charset="0"/>
              <a:buNone/>
            </a:pPr>
            <a:endParaRPr lang="tr-TR" sz="1000" b="1" dirty="0"/>
          </a:p>
          <a:p>
            <a:pPr marL="0" indent="0">
              <a:buFont typeface="Avenir Next LT Pro" panose="020B0504020202020204" pitchFamily="34" charset="0"/>
              <a:buNone/>
            </a:pPr>
            <a:endParaRPr lang="tr-TR" sz="1000" b="1" dirty="0"/>
          </a:p>
          <a:p>
            <a:pPr marL="0" indent="0">
              <a:buFont typeface="Avenir Next LT Pro" panose="020B0504020202020204" pitchFamily="34" charset="0"/>
              <a:buNone/>
            </a:pPr>
            <a:endParaRPr lang="tr-TR" sz="1000" b="1" dirty="0"/>
          </a:p>
          <a:p>
            <a:pPr marL="0" indent="0">
              <a:buFont typeface="Avenir Next LT Pro" panose="020B0504020202020204" pitchFamily="34" charset="0"/>
              <a:buNone/>
            </a:pPr>
            <a:endParaRPr lang="tr-TR" sz="1000" b="1" dirty="0"/>
          </a:p>
          <a:p>
            <a:pPr marL="0" indent="0">
              <a:buFont typeface="Avenir Next LT Pro" panose="020B0504020202020204" pitchFamily="34" charset="0"/>
              <a:buNone/>
            </a:pPr>
            <a:endParaRPr lang="tr-TR" sz="1000" b="1" dirty="0"/>
          </a:p>
          <a:p>
            <a:pPr marL="0" indent="0">
              <a:buFont typeface="Avenir Next LT Pro" panose="020B0504020202020204" pitchFamily="34" charset="0"/>
              <a:buNone/>
            </a:pPr>
            <a:endParaRPr lang="tr-TR" sz="1000" b="1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7BCE267-DB8C-AB4D-1955-92437EDDCA5A}"/>
              </a:ext>
            </a:extLst>
          </p:cNvPr>
          <p:cNvSpPr txBox="1">
            <a:spLocks/>
          </p:cNvSpPr>
          <p:nvPr/>
        </p:nvSpPr>
        <p:spPr>
          <a:xfrm>
            <a:off x="6945921" y="2898950"/>
            <a:ext cx="4914899" cy="9954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venir Next LT Pro" panose="020B0504020202020204" pitchFamily="34" charset="0"/>
              <a:buNone/>
            </a:pPr>
            <a:endParaRPr lang="tr-TR" sz="1000" dirty="0"/>
          </a:p>
          <a:p>
            <a:pPr marL="0" indent="0">
              <a:buFont typeface="Avenir Next LT Pro" panose="020B0504020202020204" pitchFamily="34" charset="0"/>
              <a:buNone/>
            </a:pPr>
            <a:endParaRPr lang="tr-TR" sz="1000" b="1" dirty="0"/>
          </a:p>
          <a:p>
            <a:pPr marL="0" indent="0">
              <a:buFont typeface="Avenir Next LT Pro" panose="020B0504020202020204" pitchFamily="34" charset="0"/>
              <a:buNone/>
            </a:pPr>
            <a:endParaRPr lang="tr-TR" sz="1000" b="1" dirty="0"/>
          </a:p>
          <a:p>
            <a:pPr marL="0" indent="0">
              <a:buFont typeface="Avenir Next LT Pro" panose="020B0504020202020204" pitchFamily="34" charset="0"/>
              <a:buNone/>
            </a:pPr>
            <a:endParaRPr lang="tr-TR" sz="1000" b="1" dirty="0"/>
          </a:p>
          <a:p>
            <a:pPr marL="0" indent="0">
              <a:buFont typeface="Avenir Next LT Pro" panose="020B0504020202020204" pitchFamily="34" charset="0"/>
              <a:buNone/>
            </a:pPr>
            <a:endParaRPr lang="tr-TR" sz="1000" b="1" dirty="0"/>
          </a:p>
          <a:p>
            <a:pPr marL="0" indent="0">
              <a:buFont typeface="Avenir Next LT Pro" panose="020B0504020202020204" pitchFamily="34" charset="0"/>
              <a:buNone/>
            </a:pPr>
            <a:endParaRPr lang="tr-TR" sz="1000" b="1" dirty="0"/>
          </a:p>
          <a:p>
            <a:pPr marL="0" indent="0">
              <a:buFont typeface="Avenir Next LT Pro" panose="020B0504020202020204" pitchFamily="34" charset="0"/>
              <a:buNone/>
            </a:pPr>
            <a:endParaRPr lang="tr-TR" sz="1000" b="1" dirty="0"/>
          </a:p>
          <a:p>
            <a:pPr marL="0" indent="0">
              <a:buFont typeface="Avenir Next LT Pro" panose="020B0504020202020204" pitchFamily="34" charset="0"/>
              <a:buNone/>
            </a:pPr>
            <a:endParaRPr lang="tr-TR" sz="10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E9E2C48-B532-FF5F-4A77-9606969EF0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3145" y="1136181"/>
            <a:ext cx="3943923" cy="3288323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24362FB2-4856-1E32-C30D-1BEB4A474621}"/>
              </a:ext>
            </a:extLst>
          </p:cNvPr>
          <p:cNvSpPr txBox="1">
            <a:spLocks/>
          </p:cNvSpPr>
          <p:nvPr/>
        </p:nvSpPr>
        <p:spPr>
          <a:xfrm>
            <a:off x="838200" y="2959200"/>
            <a:ext cx="10515600" cy="5053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sz="2400" dirty="0" err="1"/>
              <a:t>Why</a:t>
            </a:r>
            <a:r>
              <a:rPr lang="tr-TR" sz="2400" dirty="0"/>
              <a:t> </a:t>
            </a:r>
            <a:r>
              <a:rPr lang="tr-TR" sz="2400" dirty="0" err="1"/>
              <a:t>should</a:t>
            </a:r>
            <a:r>
              <a:rPr lang="tr-TR" sz="2400" dirty="0"/>
              <a:t> </a:t>
            </a:r>
            <a:r>
              <a:rPr lang="tr-TR" sz="2400" dirty="0" err="1"/>
              <a:t>we</a:t>
            </a:r>
            <a:r>
              <a:rPr lang="tr-TR" sz="2400" dirty="0"/>
              <a:t> </a:t>
            </a:r>
            <a:r>
              <a:rPr lang="tr-TR" sz="2400" dirty="0" err="1"/>
              <a:t>use</a:t>
            </a:r>
            <a:r>
              <a:rPr lang="tr-TR" sz="2400" dirty="0"/>
              <a:t> ROS in </a:t>
            </a:r>
            <a:r>
              <a:rPr lang="tr-TR" sz="2400" dirty="0" err="1"/>
              <a:t>Robotics</a:t>
            </a:r>
            <a:r>
              <a:rPr lang="tr-TR" sz="2400" dirty="0"/>
              <a:t>?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CB9AAC20-D181-890D-5242-DC665F752F90}"/>
              </a:ext>
            </a:extLst>
          </p:cNvPr>
          <p:cNvSpPr txBox="1">
            <a:spLocks/>
          </p:cNvSpPr>
          <p:nvPr/>
        </p:nvSpPr>
        <p:spPr>
          <a:xfrm>
            <a:off x="896759" y="3780335"/>
            <a:ext cx="6049162" cy="1857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venir Next LT Pro" panose="020B0504020202020204" pitchFamily="34" charset="0"/>
              <a:buNone/>
            </a:pPr>
            <a:endParaRPr lang="tr-TR" sz="1000" dirty="0"/>
          </a:p>
          <a:p>
            <a:pPr marL="0" indent="0">
              <a:buFont typeface="Avenir Next LT Pro" panose="020B0504020202020204" pitchFamily="34" charset="0"/>
              <a:buNone/>
            </a:pPr>
            <a:endParaRPr lang="tr-TR" sz="1000" b="1" dirty="0"/>
          </a:p>
          <a:p>
            <a:pPr marL="0" indent="0">
              <a:buFont typeface="Avenir Next LT Pro" panose="020B0504020202020204" pitchFamily="34" charset="0"/>
              <a:buNone/>
            </a:pPr>
            <a:endParaRPr lang="tr-TR" sz="1000" b="1" dirty="0"/>
          </a:p>
          <a:p>
            <a:pPr marL="0" indent="0">
              <a:buFont typeface="Avenir Next LT Pro" panose="020B0504020202020204" pitchFamily="34" charset="0"/>
              <a:buNone/>
            </a:pPr>
            <a:endParaRPr lang="tr-TR" sz="1000" b="1" dirty="0"/>
          </a:p>
          <a:p>
            <a:pPr marL="0" indent="0">
              <a:buFont typeface="Avenir Next LT Pro" panose="020B0504020202020204" pitchFamily="34" charset="0"/>
              <a:buNone/>
            </a:pPr>
            <a:endParaRPr lang="tr-TR" sz="1000" b="1" dirty="0"/>
          </a:p>
          <a:p>
            <a:pPr marL="0" indent="0">
              <a:buFont typeface="Avenir Next LT Pro" panose="020B0504020202020204" pitchFamily="34" charset="0"/>
              <a:buNone/>
            </a:pPr>
            <a:endParaRPr lang="tr-TR" sz="10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5917C6F-A7C8-88F4-880A-F8F99E8A6EA4}"/>
              </a:ext>
            </a:extLst>
          </p:cNvPr>
          <p:cNvSpPr txBox="1"/>
          <p:nvPr/>
        </p:nvSpPr>
        <p:spPr>
          <a:xfrm>
            <a:off x="751739" y="3780335"/>
            <a:ext cx="6097464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b="1" dirty="0">
                <a:solidFill>
                  <a:schemeClr val="tx2"/>
                </a:solidFill>
              </a:rPr>
              <a:t>ROS is that it simplifies the development and integration of complex robotics systems, by providing a common interface and standard for communication and coordination between nodes.</a:t>
            </a:r>
            <a:endParaRPr lang="tr-TR" sz="1000" b="1" dirty="0">
              <a:solidFill>
                <a:schemeClr val="tx2"/>
              </a:solidFill>
            </a:endParaRPr>
          </a:p>
          <a:p>
            <a:endParaRPr lang="tr-TR" sz="1000" b="1" dirty="0">
              <a:solidFill>
                <a:schemeClr val="tx2"/>
              </a:solidFill>
            </a:endParaRPr>
          </a:p>
          <a:p>
            <a:r>
              <a:rPr lang="tr-TR" sz="1000" dirty="0">
                <a:solidFill>
                  <a:schemeClr val="tx2"/>
                </a:solidFill>
              </a:rPr>
              <a:t>-</a:t>
            </a:r>
            <a:r>
              <a:rPr lang="en-GB" sz="1000" dirty="0">
                <a:solidFill>
                  <a:schemeClr val="tx2"/>
                </a:solidFill>
              </a:rPr>
              <a:t>Connect components made in various programming languages by just implementing the proper connectors to the messaging system, making it easy to develop software by connecting existing modules from various developers</a:t>
            </a:r>
            <a:r>
              <a:rPr lang="tr-TR" sz="1000" dirty="0">
                <a:solidFill>
                  <a:schemeClr val="tx2"/>
                </a:solidFill>
              </a:rPr>
              <a:t>.</a:t>
            </a:r>
          </a:p>
          <a:p>
            <a:endParaRPr lang="tr-TR" sz="1000" dirty="0">
              <a:solidFill>
                <a:schemeClr val="tx2"/>
              </a:solidFill>
            </a:endParaRPr>
          </a:p>
          <a:p>
            <a:r>
              <a:rPr lang="tr-TR" sz="1000" dirty="0">
                <a:solidFill>
                  <a:schemeClr val="tx2"/>
                </a:solidFill>
              </a:rPr>
              <a:t>-</a:t>
            </a:r>
            <a:r>
              <a:rPr lang="en-GB" sz="1000" dirty="0">
                <a:solidFill>
                  <a:schemeClr val="tx2"/>
                </a:solidFill>
              </a:rPr>
              <a:t>Create nodes over a network of devices, without worrying about where code is run</a:t>
            </a:r>
            <a:r>
              <a:rPr lang="tr-TR" sz="1000" dirty="0">
                <a:solidFill>
                  <a:schemeClr val="tx2"/>
                </a:solidFill>
              </a:rPr>
              <a:t>.</a:t>
            </a:r>
          </a:p>
          <a:p>
            <a:endParaRPr lang="tr-TR" sz="1000" dirty="0">
              <a:solidFill>
                <a:schemeClr val="tx2"/>
              </a:solidFill>
            </a:endParaRPr>
          </a:p>
          <a:p>
            <a:endParaRPr lang="tr-TR" sz="1000" dirty="0">
              <a:solidFill>
                <a:schemeClr val="tx2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A82B597-29BC-A3FC-026E-59A06EF274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96687"/>
            <a:ext cx="12192000" cy="5864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516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15B15-C828-3FBE-77B8-81926C6730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4595"/>
            <a:ext cx="10515600" cy="645990"/>
          </a:xfrm>
        </p:spPr>
        <p:txBody>
          <a:bodyPr/>
          <a:lstStyle/>
          <a:p>
            <a:r>
              <a:rPr lang="tr-TR" sz="2400" dirty="0"/>
              <a:t>ROS </a:t>
            </a:r>
            <a:r>
              <a:rPr lang="tr-TR" sz="2400" dirty="0" err="1"/>
              <a:t>Commands</a:t>
            </a:r>
            <a:r>
              <a:rPr lang="tr-TR" sz="2400" dirty="0"/>
              <a:t> /Services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9FF1C9CA-EFCD-3302-0A6F-CB94BEEBA4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2507" y="1601580"/>
            <a:ext cx="9398596" cy="2215507"/>
          </a:xfr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B57B532B-2F71-4697-0E1E-6187156A9D79}"/>
              </a:ext>
            </a:extLst>
          </p:cNvPr>
          <p:cNvSpPr txBox="1">
            <a:spLocks/>
          </p:cNvSpPr>
          <p:nvPr/>
        </p:nvSpPr>
        <p:spPr>
          <a:xfrm>
            <a:off x="948069" y="4540234"/>
            <a:ext cx="9748284" cy="20944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sz="2400" dirty="0" err="1"/>
              <a:t>The</a:t>
            </a:r>
            <a:r>
              <a:rPr lang="tr-TR" sz="2400" dirty="0"/>
              <a:t> service is </a:t>
            </a:r>
            <a:r>
              <a:rPr lang="tr-TR" sz="2400" dirty="0" err="1"/>
              <a:t>provided</a:t>
            </a:r>
            <a:r>
              <a:rPr lang="tr-TR" sz="2400" dirty="0"/>
              <a:t> </a:t>
            </a:r>
            <a:r>
              <a:rPr lang="tr-TR" sz="2400" dirty="0" err="1"/>
              <a:t>by</a:t>
            </a:r>
            <a:r>
              <a:rPr lang="tr-TR" sz="2400" dirty="0"/>
              <a:t> </a:t>
            </a:r>
            <a:r>
              <a:rPr lang="tr-TR" sz="2400" dirty="0" err="1"/>
              <a:t>the</a:t>
            </a:r>
            <a:r>
              <a:rPr lang="tr-TR" sz="2400" dirty="0"/>
              <a:t> </a:t>
            </a:r>
            <a:r>
              <a:rPr lang="tr-TR" sz="2400" dirty="0" err="1"/>
              <a:t>node</a:t>
            </a:r>
            <a:r>
              <a:rPr lang="tr-TR" sz="2400" dirty="0"/>
              <a:t>, /</a:t>
            </a:r>
            <a:r>
              <a:rPr lang="tr-TR" sz="2400" dirty="0" err="1"/>
              <a:t>turtlesim</a:t>
            </a:r>
            <a:endParaRPr lang="tr-TR" sz="2400" dirty="0"/>
          </a:p>
          <a:p>
            <a:r>
              <a:rPr lang="tr-TR" sz="2400" dirty="0"/>
              <a:t>URL </a:t>
            </a:r>
            <a:r>
              <a:rPr lang="tr-TR" sz="2400" dirty="0" err="1"/>
              <a:t>where</a:t>
            </a:r>
            <a:r>
              <a:rPr lang="tr-TR" sz="2400" dirty="0"/>
              <a:t> </a:t>
            </a:r>
            <a:r>
              <a:rPr lang="tr-TR" sz="2400" dirty="0" err="1"/>
              <a:t>the</a:t>
            </a:r>
            <a:r>
              <a:rPr lang="tr-TR" sz="2400" dirty="0"/>
              <a:t> service is </a:t>
            </a:r>
            <a:r>
              <a:rPr lang="tr-TR" sz="2400" dirty="0" err="1"/>
              <a:t>located</a:t>
            </a:r>
            <a:r>
              <a:rPr lang="tr-TR" sz="2400" dirty="0"/>
              <a:t> in </a:t>
            </a:r>
            <a:r>
              <a:rPr lang="tr-TR" sz="2400" dirty="0" err="1"/>
              <a:t>the</a:t>
            </a:r>
            <a:r>
              <a:rPr lang="tr-TR" sz="2400" dirty="0"/>
              <a:t> port </a:t>
            </a:r>
            <a:r>
              <a:rPr lang="tr-TR" sz="2400" dirty="0" err="1"/>
              <a:t>number</a:t>
            </a:r>
            <a:endParaRPr lang="tr-TR" sz="2400" dirty="0"/>
          </a:p>
          <a:p>
            <a:r>
              <a:rPr lang="tr-TR" sz="2400" dirty="0" err="1"/>
              <a:t>Type</a:t>
            </a:r>
            <a:r>
              <a:rPr lang="tr-TR" sz="2400" dirty="0"/>
              <a:t> of </a:t>
            </a:r>
            <a:r>
              <a:rPr lang="tr-TR" sz="2400" dirty="0" err="1"/>
              <a:t>the</a:t>
            </a:r>
            <a:r>
              <a:rPr lang="tr-TR" sz="2400" dirty="0"/>
              <a:t> </a:t>
            </a:r>
            <a:r>
              <a:rPr lang="tr-TR" sz="2400" dirty="0" err="1"/>
              <a:t>message</a:t>
            </a:r>
            <a:r>
              <a:rPr lang="tr-TR" sz="2400" dirty="0"/>
              <a:t>, </a:t>
            </a:r>
            <a:r>
              <a:rPr lang="tr-TR" sz="2400" dirty="0" err="1"/>
              <a:t>turlesim</a:t>
            </a:r>
            <a:r>
              <a:rPr lang="tr-TR" sz="2400" dirty="0"/>
              <a:t>/</a:t>
            </a:r>
            <a:r>
              <a:rPr lang="tr-TR" sz="2400" dirty="0" err="1"/>
              <a:t>spawn</a:t>
            </a:r>
            <a:endParaRPr lang="tr-TR" sz="2400" dirty="0"/>
          </a:p>
          <a:p>
            <a:r>
              <a:rPr lang="tr-TR" sz="2400" dirty="0" err="1"/>
              <a:t>The</a:t>
            </a:r>
            <a:r>
              <a:rPr lang="tr-TR" sz="2400" dirty="0"/>
              <a:t> </a:t>
            </a:r>
            <a:r>
              <a:rPr lang="tr-TR" sz="2400" dirty="0" err="1"/>
              <a:t>argument</a:t>
            </a:r>
            <a:r>
              <a:rPr lang="tr-TR" sz="2400" dirty="0"/>
              <a:t>, </a:t>
            </a:r>
            <a:r>
              <a:rPr lang="tr-TR" sz="2400" dirty="0" err="1"/>
              <a:t>the</a:t>
            </a:r>
            <a:r>
              <a:rPr lang="tr-TR" sz="2400" dirty="0"/>
              <a:t> </a:t>
            </a:r>
            <a:r>
              <a:rPr lang="tr-TR" sz="2400" dirty="0" err="1"/>
              <a:t>client</a:t>
            </a:r>
            <a:r>
              <a:rPr lang="tr-TR" sz="2400" dirty="0"/>
              <a:t> </a:t>
            </a:r>
            <a:r>
              <a:rPr lang="tr-TR" sz="2400" dirty="0" err="1"/>
              <a:t>when</a:t>
            </a:r>
            <a:r>
              <a:rPr lang="tr-TR" sz="2400" dirty="0"/>
              <a:t> it </a:t>
            </a:r>
            <a:r>
              <a:rPr lang="tr-TR" sz="2400" dirty="0" err="1"/>
              <a:t>sends</a:t>
            </a:r>
            <a:r>
              <a:rPr lang="tr-TR" sz="2400" dirty="0"/>
              <a:t> a </a:t>
            </a:r>
            <a:r>
              <a:rPr lang="tr-TR" sz="2400" dirty="0" err="1"/>
              <a:t>request</a:t>
            </a:r>
            <a:r>
              <a:rPr lang="tr-TR" sz="2400" dirty="0"/>
              <a:t> it </a:t>
            </a:r>
            <a:r>
              <a:rPr lang="tr-TR" sz="2400" dirty="0" err="1"/>
              <a:t>must</a:t>
            </a:r>
            <a:r>
              <a:rPr lang="tr-TR" sz="2400" dirty="0"/>
              <a:t> </a:t>
            </a:r>
            <a:r>
              <a:rPr lang="tr-TR" sz="2400" dirty="0" err="1"/>
              <a:t>send</a:t>
            </a:r>
            <a:r>
              <a:rPr lang="tr-TR" sz="2400" dirty="0"/>
              <a:t> </a:t>
            </a:r>
            <a:r>
              <a:rPr lang="tr-TR" sz="2400" dirty="0" err="1"/>
              <a:t>the</a:t>
            </a:r>
            <a:r>
              <a:rPr lang="tr-TR" sz="2400" dirty="0"/>
              <a:t> </a:t>
            </a:r>
            <a:r>
              <a:rPr lang="tr-TR" sz="2400" dirty="0" err="1"/>
              <a:t>arguments</a:t>
            </a:r>
            <a:endParaRPr lang="tr-TR" sz="2400" dirty="0"/>
          </a:p>
          <a:p>
            <a:endParaRPr lang="tr-TR" sz="2400" dirty="0"/>
          </a:p>
          <a:p>
            <a:endParaRPr lang="tr-TR" sz="2400" dirty="0"/>
          </a:p>
        </p:txBody>
      </p:sp>
    </p:spTree>
    <p:extLst>
      <p:ext uri="{BB962C8B-B14F-4D97-AF65-F5344CB8AC3E}">
        <p14:creationId xmlns:p14="http://schemas.microsoft.com/office/powerpoint/2010/main" val="32944462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15B15-C828-3FBE-77B8-81926C6730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4595"/>
            <a:ext cx="10515600" cy="645990"/>
          </a:xfrm>
        </p:spPr>
        <p:txBody>
          <a:bodyPr/>
          <a:lstStyle/>
          <a:p>
            <a:r>
              <a:rPr lang="tr-TR" sz="2400" dirty="0"/>
              <a:t>ROS </a:t>
            </a:r>
            <a:r>
              <a:rPr lang="tr-TR" sz="2400" dirty="0" err="1"/>
              <a:t>Commands</a:t>
            </a:r>
            <a:r>
              <a:rPr lang="tr-TR" sz="2400" dirty="0"/>
              <a:t> /Services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A141734-A777-7FBB-C350-AFCFBF054B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52441"/>
            <a:ext cx="9894373" cy="2300582"/>
          </a:xfrm>
        </p:spPr>
      </p:pic>
    </p:spTree>
    <p:extLst>
      <p:ext uri="{BB962C8B-B14F-4D97-AF65-F5344CB8AC3E}">
        <p14:creationId xmlns:p14="http://schemas.microsoft.com/office/powerpoint/2010/main" val="19343990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15B15-C828-3FBE-77B8-81926C6730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4595"/>
            <a:ext cx="10515600" cy="645990"/>
          </a:xfrm>
        </p:spPr>
        <p:txBody>
          <a:bodyPr/>
          <a:lstStyle/>
          <a:p>
            <a:r>
              <a:rPr lang="tr-TR" sz="2400" dirty="0"/>
              <a:t>ROS </a:t>
            </a:r>
            <a:r>
              <a:rPr lang="tr-TR" sz="2400" dirty="0" err="1"/>
              <a:t>Commands</a:t>
            </a:r>
            <a:r>
              <a:rPr lang="tr-TR" sz="2400" dirty="0"/>
              <a:t> /Services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403EB79-6DDD-F674-3BCA-03BD398050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17995" y="1592687"/>
            <a:ext cx="9258300" cy="4200525"/>
          </a:xfrm>
        </p:spPr>
      </p:pic>
    </p:spTree>
    <p:extLst>
      <p:ext uri="{BB962C8B-B14F-4D97-AF65-F5344CB8AC3E}">
        <p14:creationId xmlns:p14="http://schemas.microsoft.com/office/powerpoint/2010/main" val="32202389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15B15-C828-3FBE-77B8-81926C6730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4595"/>
            <a:ext cx="10515600" cy="645990"/>
          </a:xfrm>
        </p:spPr>
        <p:txBody>
          <a:bodyPr/>
          <a:lstStyle/>
          <a:p>
            <a:r>
              <a:rPr lang="tr-TR" sz="2400" dirty="0" err="1"/>
              <a:t>History</a:t>
            </a:r>
            <a:r>
              <a:rPr lang="tr-TR" sz="2400" dirty="0"/>
              <a:t> of ROS?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2C90404-20EE-5CB4-7F38-0E0D52D697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5912" y="1160585"/>
            <a:ext cx="8334375" cy="49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934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15B15-C828-3FBE-77B8-81926C6730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4595"/>
            <a:ext cx="10515600" cy="645990"/>
          </a:xfrm>
        </p:spPr>
        <p:txBody>
          <a:bodyPr/>
          <a:lstStyle/>
          <a:p>
            <a:r>
              <a:rPr lang="tr-TR" sz="2400" dirty="0" err="1"/>
              <a:t>History</a:t>
            </a:r>
            <a:r>
              <a:rPr lang="tr-TR" sz="2400" dirty="0"/>
              <a:t> of ROS?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D07BC5-3DD9-6DD0-368C-429E392AC0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769" y="1315666"/>
            <a:ext cx="5062507" cy="470398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7B82C50-CC40-B941-4054-04403BFDBF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9726" y="1315666"/>
            <a:ext cx="5291401" cy="4703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504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15B15-C828-3FBE-77B8-81926C6730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4595"/>
            <a:ext cx="10515600" cy="645990"/>
          </a:xfrm>
        </p:spPr>
        <p:txBody>
          <a:bodyPr/>
          <a:lstStyle/>
          <a:p>
            <a:r>
              <a:rPr lang="tr-TR" sz="2400" dirty="0"/>
              <a:t>ROS </a:t>
            </a:r>
            <a:r>
              <a:rPr lang="tr-TR" sz="2400" dirty="0" err="1"/>
              <a:t>Commands</a:t>
            </a:r>
            <a:endParaRPr lang="tr-TR" sz="2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7587F6-D1AC-967B-049D-84C4D74008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05803"/>
            <a:ext cx="10515600" cy="3928607"/>
          </a:xfrm>
        </p:spPr>
        <p:txBody>
          <a:bodyPr>
            <a:normAutofit fontScale="40000" lnSpcReduction="20000"/>
          </a:bodyPr>
          <a:lstStyle/>
          <a:p>
            <a:pPr marL="0" indent="0">
              <a:buNone/>
            </a:pPr>
            <a:endParaRPr lang="tr-TR" dirty="0">
              <a:effectLst/>
              <a:latin typeface="Times New Roman" panose="02020603050405020304" pitchFamily="18" charset="0"/>
            </a:endParaRPr>
          </a:p>
          <a:p>
            <a:pPr marL="0" indent="0">
              <a:buNone/>
            </a:pPr>
            <a:endParaRPr lang="tr-TR" dirty="0">
              <a:effectLst/>
              <a:latin typeface="Times New Roman" panose="02020603050405020304" pitchFamily="18" charset="0"/>
            </a:endParaRPr>
          </a:p>
          <a:p>
            <a:pPr marL="0" indent="0">
              <a:buNone/>
            </a:pPr>
            <a:endParaRPr lang="tr-TR" dirty="0"/>
          </a:p>
          <a:p>
            <a:pPr marL="0" indent="0">
              <a:buNone/>
            </a:pPr>
            <a:endParaRPr lang="tr-TR" dirty="0"/>
          </a:p>
          <a:p>
            <a:pPr marL="0" indent="0">
              <a:buNone/>
            </a:pPr>
            <a:endParaRPr lang="tr-TR" dirty="0"/>
          </a:p>
          <a:p>
            <a:pPr marL="0" indent="0">
              <a:buNone/>
            </a:pPr>
            <a:endParaRPr lang="tr-TR" dirty="0"/>
          </a:p>
          <a:p>
            <a:pPr marL="0" indent="0">
              <a:buNone/>
            </a:pPr>
            <a:endParaRPr lang="tr-TR" dirty="0"/>
          </a:p>
          <a:p>
            <a:pPr marL="0" indent="0">
              <a:buNone/>
            </a:pPr>
            <a:endParaRPr lang="tr-TR" dirty="0"/>
          </a:p>
          <a:p>
            <a:pPr marL="0" indent="0">
              <a:buNone/>
            </a:pPr>
            <a:endParaRPr lang="tr-TR" dirty="0"/>
          </a:p>
          <a:p>
            <a:pPr marL="0" indent="0">
              <a:buNone/>
            </a:pPr>
            <a:br>
              <a:rPr lang="en-GB" dirty="0"/>
            </a:br>
            <a:endParaRPr lang="tr-TR" dirty="0">
              <a:effectLst/>
              <a:latin typeface="Times New Roman" panose="02020603050405020304" pitchFamily="18" charset="0"/>
            </a:endParaRPr>
          </a:p>
          <a:p>
            <a:pPr marL="0" indent="0">
              <a:buNone/>
            </a:pPr>
            <a:endParaRPr lang="tr-TR" dirty="0">
              <a:effectLst/>
              <a:latin typeface="Times New Roman" panose="02020603050405020304" pitchFamily="18" charset="0"/>
            </a:endParaRPr>
          </a:p>
          <a:p>
            <a:pPr marL="0" indent="0">
              <a:buNone/>
            </a:pPr>
            <a:endParaRPr lang="tr-TR" dirty="0">
              <a:effectLst/>
              <a:latin typeface="Times New Roman" panose="02020603050405020304" pitchFamily="18" charset="0"/>
            </a:endParaRPr>
          </a:p>
          <a:p>
            <a:pPr marL="0" indent="0">
              <a:buNone/>
            </a:pPr>
            <a:br>
              <a:rPr lang="en-GB" dirty="0"/>
            </a:br>
            <a:endParaRPr lang="tr-T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FF56C7-CBC4-4257-CFA4-E87502BBD3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1116" y="1305803"/>
            <a:ext cx="6188509" cy="21825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D37653B-5744-D045-80D5-AC36BBC372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9269" y="4127890"/>
            <a:ext cx="6412756" cy="2213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8718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15B15-C828-3FBE-77B8-81926C6730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4595"/>
            <a:ext cx="10515600" cy="645990"/>
          </a:xfrm>
        </p:spPr>
        <p:txBody>
          <a:bodyPr/>
          <a:lstStyle/>
          <a:p>
            <a:r>
              <a:rPr lang="tr-TR" sz="2400" dirty="0"/>
              <a:t>ROS </a:t>
            </a:r>
            <a:r>
              <a:rPr lang="tr-TR" sz="2400" dirty="0" err="1"/>
              <a:t>Commands</a:t>
            </a:r>
            <a:r>
              <a:rPr lang="tr-TR" sz="2400" dirty="0"/>
              <a:t> /</a:t>
            </a:r>
            <a:r>
              <a:rPr lang="tr-TR" sz="2400" dirty="0" err="1"/>
              <a:t>Topic</a:t>
            </a:r>
            <a:r>
              <a:rPr lang="tr-TR" sz="2400" dirty="0"/>
              <a:t> </a:t>
            </a:r>
            <a:r>
              <a:rPr lang="tr-TR" sz="2400" dirty="0" err="1"/>
              <a:t>and</a:t>
            </a:r>
            <a:r>
              <a:rPr lang="tr-TR" sz="2400" dirty="0"/>
              <a:t> </a:t>
            </a:r>
            <a:r>
              <a:rPr lang="tr-TR" sz="2400" dirty="0" err="1"/>
              <a:t>Nodes</a:t>
            </a:r>
            <a:endParaRPr lang="tr-TR" sz="2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7587F6-D1AC-967B-049D-84C4D74008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05803"/>
            <a:ext cx="10515600" cy="3928607"/>
          </a:xfrm>
        </p:spPr>
        <p:txBody>
          <a:bodyPr>
            <a:normAutofit fontScale="40000" lnSpcReduction="20000"/>
          </a:bodyPr>
          <a:lstStyle/>
          <a:p>
            <a:pPr marL="0" indent="0">
              <a:buNone/>
            </a:pPr>
            <a:endParaRPr lang="tr-TR" dirty="0">
              <a:effectLst/>
              <a:latin typeface="Times New Roman" panose="02020603050405020304" pitchFamily="18" charset="0"/>
            </a:endParaRPr>
          </a:p>
          <a:p>
            <a:pPr marL="0" indent="0">
              <a:buNone/>
            </a:pPr>
            <a:endParaRPr lang="tr-TR" dirty="0">
              <a:effectLst/>
              <a:latin typeface="Times New Roman" panose="02020603050405020304" pitchFamily="18" charset="0"/>
            </a:endParaRPr>
          </a:p>
          <a:p>
            <a:pPr marL="0" indent="0">
              <a:buNone/>
            </a:pPr>
            <a:endParaRPr lang="tr-TR" dirty="0"/>
          </a:p>
          <a:p>
            <a:pPr marL="0" indent="0">
              <a:buNone/>
            </a:pPr>
            <a:endParaRPr lang="tr-TR" dirty="0"/>
          </a:p>
          <a:p>
            <a:pPr marL="0" indent="0">
              <a:buNone/>
            </a:pPr>
            <a:endParaRPr lang="tr-TR" dirty="0"/>
          </a:p>
          <a:p>
            <a:pPr marL="0" indent="0">
              <a:buNone/>
            </a:pPr>
            <a:endParaRPr lang="tr-TR" dirty="0"/>
          </a:p>
          <a:p>
            <a:pPr marL="0" indent="0">
              <a:buNone/>
            </a:pPr>
            <a:endParaRPr lang="tr-TR" dirty="0"/>
          </a:p>
          <a:p>
            <a:pPr marL="0" indent="0">
              <a:buNone/>
            </a:pPr>
            <a:endParaRPr lang="tr-TR" dirty="0"/>
          </a:p>
          <a:p>
            <a:pPr marL="0" indent="0">
              <a:buNone/>
            </a:pPr>
            <a:endParaRPr lang="tr-TR" dirty="0"/>
          </a:p>
          <a:p>
            <a:pPr marL="0" indent="0">
              <a:buNone/>
            </a:pPr>
            <a:br>
              <a:rPr lang="en-GB" dirty="0"/>
            </a:br>
            <a:endParaRPr lang="tr-TR" dirty="0">
              <a:effectLst/>
              <a:latin typeface="Times New Roman" panose="02020603050405020304" pitchFamily="18" charset="0"/>
            </a:endParaRPr>
          </a:p>
          <a:p>
            <a:pPr marL="0" indent="0">
              <a:buNone/>
            </a:pPr>
            <a:endParaRPr lang="tr-TR" dirty="0">
              <a:effectLst/>
              <a:latin typeface="Times New Roman" panose="02020603050405020304" pitchFamily="18" charset="0"/>
            </a:endParaRPr>
          </a:p>
          <a:p>
            <a:pPr marL="0" indent="0">
              <a:buNone/>
            </a:pPr>
            <a:endParaRPr lang="tr-TR" dirty="0">
              <a:effectLst/>
              <a:latin typeface="Times New Roman" panose="02020603050405020304" pitchFamily="18" charset="0"/>
            </a:endParaRPr>
          </a:p>
          <a:p>
            <a:pPr marL="0" indent="0">
              <a:buNone/>
            </a:pPr>
            <a:br>
              <a:rPr lang="en-GB" dirty="0"/>
            </a:br>
            <a:endParaRPr lang="tr-T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D8C13D-458B-A7C2-0827-8805D6F11F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3731" y="1238250"/>
            <a:ext cx="6975084" cy="28396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9AB7FBD-F6F6-8EA5-2DF2-6BBDFCCD58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3731" y="4562693"/>
            <a:ext cx="7187444" cy="1633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235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15B15-C828-3FBE-77B8-81926C6730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4595"/>
            <a:ext cx="10515600" cy="645990"/>
          </a:xfrm>
        </p:spPr>
        <p:txBody>
          <a:bodyPr/>
          <a:lstStyle/>
          <a:p>
            <a:r>
              <a:rPr lang="tr-TR" sz="2400" dirty="0"/>
              <a:t>ROS </a:t>
            </a:r>
            <a:r>
              <a:rPr lang="tr-TR" sz="2400" dirty="0" err="1"/>
              <a:t>Commands</a:t>
            </a:r>
            <a:r>
              <a:rPr lang="tr-TR" sz="2400" dirty="0"/>
              <a:t> /</a:t>
            </a:r>
            <a:r>
              <a:rPr lang="tr-TR" sz="2400" dirty="0" err="1"/>
              <a:t>Topic</a:t>
            </a:r>
            <a:r>
              <a:rPr lang="tr-TR" sz="2400" dirty="0"/>
              <a:t> </a:t>
            </a:r>
            <a:r>
              <a:rPr lang="tr-TR" sz="2400" dirty="0" err="1"/>
              <a:t>and</a:t>
            </a:r>
            <a:r>
              <a:rPr lang="tr-TR" sz="2400" dirty="0"/>
              <a:t> </a:t>
            </a:r>
            <a:r>
              <a:rPr lang="tr-TR" sz="2400" dirty="0" err="1"/>
              <a:t>Nodes</a:t>
            </a:r>
            <a:endParaRPr lang="tr-TR" sz="2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7587F6-D1AC-967B-049D-84C4D74008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05803"/>
            <a:ext cx="10515600" cy="3928607"/>
          </a:xfrm>
        </p:spPr>
        <p:txBody>
          <a:bodyPr>
            <a:normAutofit fontScale="40000" lnSpcReduction="20000"/>
          </a:bodyPr>
          <a:lstStyle/>
          <a:p>
            <a:pPr marL="0" indent="0">
              <a:buNone/>
            </a:pPr>
            <a:endParaRPr lang="tr-TR" dirty="0">
              <a:effectLst/>
              <a:latin typeface="Times New Roman" panose="02020603050405020304" pitchFamily="18" charset="0"/>
            </a:endParaRPr>
          </a:p>
          <a:p>
            <a:pPr marL="0" indent="0">
              <a:buNone/>
            </a:pPr>
            <a:endParaRPr lang="tr-TR" dirty="0">
              <a:effectLst/>
              <a:latin typeface="Times New Roman" panose="02020603050405020304" pitchFamily="18" charset="0"/>
            </a:endParaRPr>
          </a:p>
          <a:p>
            <a:pPr marL="0" indent="0">
              <a:buNone/>
            </a:pPr>
            <a:endParaRPr lang="tr-TR" dirty="0"/>
          </a:p>
          <a:p>
            <a:pPr marL="0" indent="0">
              <a:buNone/>
            </a:pPr>
            <a:endParaRPr lang="tr-TR" dirty="0"/>
          </a:p>
          <a:p>
            <a:pPr marL="0" indent="0">
              <a:buNone/>
            </a:pPr>
            <a:endParaRPr lang="tr-TR" dirty="0"/>
          </a:p>
          <a:p>
            <a:pPr marL="0" indent="0">
              <a:buNone/>
            </a:pPr>
            <a:endParaRPr lang="tr-TR" dirty="0"/>
          </a:p>
          <a:p>
            <a:pPr marL="0" indent="0">
              <a:buNone/>
            </a:pPr>
            <a:endParaRPr lang="tr-TR" dirty="0"/>
          </a:p>
          <a:p>
            <a:pPr marL="0" indent="0">
              <a:buNone/>
            </a:pPr>
            <a:endParaRPr lang="tr-TR" dirty="0"/>
          </a:p>
          <a:p>
            <a:pPr marL="0" indent="0">
              <a:buNone/>
            </a:pPr>
            <a:endParaRPr lang="tr-TR" dirty="0"/>
          </a:p>
          <a:p>
            <a:pPr marL="0" indent="0">
              <a:buNone/>
            </a:pPr>
            <a:br>
              <a:rPr lang="en-GB" dirty="0"/>
            </a:br>
            <a:endParaRPr lang="tr-TR" dirty="0">
              <a:effectLst/>
              <a:latin typeface="Times New Roman" panose="02020603050405020304" pitchFamily="18" charset="0"/>
            </a:endParaRPr>
          </a:p>
          <a:p>
            <a:pPr marL="0" indent="0">
              <a:buNone/>
            </a:pPr>
            <a:endParaRPr lang="tr-TR" dirty="0">
              <a:effectLst/>
              <a:latin typeface="Times New Roman" panose="02020603050405020304" pitchFamily="18" charset="0"/>
            </a:endParaRPr>
          </a:p>
          <a:p>
            <a:pPr marL="0" indent="0">
              <a:buNone/>
            </a:pPr>
            <a:endParaRPr lang="tr-TR" dirty="0">
              <a:effectLst/>
              <a:latin typeface="Times New Roman" panose="02020603050405020304" pitchFamily="18" charset="0"/>
            </a:endParaRPr>
          </a:p>
          <a:p>
            <a:pPr marL="0" indent="0">
              <a:buNone/>
            </a:pPr>
            <a:br>
              <a:rPr lang="en-GB" dirty="0"/>
            </a:br>
            <a:endParaRPr lang="tr-T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80F6E91-EF91-EF65-3ADE-814748F3AE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2996" y="1683861"/>
            <a:ext cx="7187807" cy="16338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216AE3B-F76C-A8BB-B568-F6E596D285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4053" y="3910310"/>
            <a:ext cx="6267225" cy="547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0786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15B15-C828-3FBE-77B8-81926C6730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4595"/>
            <a:ext cx="10515600" cy="645990"/>
          </a:xfrm>
        </p:spPr>
        <p:txBody>
          <a:bodyPr/>
          <a:lstStyle/>
          <a:p>
            <a:r>
              <a:rPr lang="tr-TR" sz="2400" dirty="0"/>
              <a:t>ROS </a:t>
            </a:r>
            <a:r>
              <a:rPr lang="tr-TR" sz="2400" dirty="0" err="1"/>
              <a:t>Commands</a:t>
            </a:r>
            <a:r>
              <a:rPr lang="tr-TR" sz="2400" dirty="0"/>
              <a:t> /</a:t>
            </a:r>
            <a:r>
              <a:rPr lang="tr-TR" sz="2400" dirty="0" err="1"/>
              <a:t>Topic</a:t>
            </a:r>
            <a:r>
              <a:rPr lang="tr-TR" sz="2400" dirty="0"/>
              <a:t> </a:t>
            </a:r>
            <a:r>
              <a:rPr lang="tr-TR" sz="2400" dirty="0" err="1"/>
              <a:t>and</a:t>
            </a:r>
            <a:r>
              <a:rPr lang="tr-TR" sz="2400" dirty="0"/>
              <a:t> </a:t>
            </a:r>
            <a:r>
              <a:rPr lang="tr-TR" sz="2400" dirty="0" err="1"/>
              <a:t>Nodes</a:t>
            </a:r>
            <a:endParaRPr lang="tr-TR" sz="2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7587F6-D1AC-967B-049D-84C4D74008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05803"/>
            <a:ext cx="10515600" cy="3928607"/>
          </a:xfrm>
        </p:spPr>
        <p:txBody>
          <a:bodyPr>
            <a:normAutofit fontScale="40000" lnSpcReduction="20000"/>
          </a:bodyPr>
          <a:lstStyle/>
          <a:p>
            <a:pPr marL="0" indent="0">
              <a:buNone/>
            </a:pPr>
            <a:endParaRPr lang="tr-TR" dirty="0">
              <a:effectLst/>
              <a:latin typeface="Times New Roman" panose="02020603050405020304" pitchFamily="18" charset="0"/>
            </a:endParaRPr>
          </a:p>
          <a:p>
            <a:pPr marL="0" indent="0">
              <a:buNone/>
            </a:pPr>
            <a:endParaRPr lang="tr-TR" dirty="0">
              <a:effectLst/>
              <a:latin typeface="Times New Roman" panose="02020603050405020304" pitchFamily="18" charset="0"/>
            </a:endParaRPr>
          </a:p>
          <a:p>
            <a:pPr marL="0" indent="0">
              <a:buNone/>
            </a:pPr>
            <a:endParaRPr lang="tr-TR" dirty="0"/>
          </a:p>
          <a:p>
            <a:pPr marL="0" indent="0">
              <a:buNone/>
            </a:pPr>
            <a:endParaRPr lang="tr-TR" dirty="0"/>
          </a:p>
          <a:p>
            <a:pPr marL="0" indent="0">
              <a:buNone/>
            </a:pPr>
            <a:endParaRPr lang="tr-TR" dirty="0"/>
          </a:p>
          <a:p>
            <a:pPr marL="0" indent="0">
              <a:buNone/>
            </a:pPr>
            <a:endParaRPr lang="tr-TR" dirty="0"/>
          </a:p>
          <a:p>
            <a:pPr marL="0" indent="0">
              <a:buNone/>
            </a:pPr>
            <a:endParaRPr lang="tr-TR" dirty="0"/>
          </a:p>
          <a:p>
            <a:pPr marL="0" indent="0">
              <a:buNone/>
            </a:pPr>
            <a:endParaRPr lang="tr-TR" dirty="0"/>
          </a:p>
          <a:p>
            <a:pPr marL="0" indent="0">
              <a:buNone/>
            </a:pPr>
            <a:endParaRPr lang="tr-TR" dirty="0"/>
          </a:p>
          <a:p>
            <a:pPr marL="0" indent="0">
              <a:buNone/>
            </a:pPr>
            <a:br>
              <a:rPr lang="en-GB" dirty="0"/>
            </a:br>
            <a:endParaRPr lang="tr-TR" dirty="0">
              <a:effectLst/>
              <a:latin typeface="Times New Roman" panose="02020603050405020304" pitchFamily="18" charset="0"/>
            </a:endParaRPr>
          </a:p>
          <a:p>
            <a:pPr marL="0" indent="0">
              <a:buNone/>
            </a:pPr>
            <a:endParaRPr lang="tr-TR" dirty="0">
              <a:effectLst/>
              <a:latin typeface="Times New Roman" panose="02020603050405020304" pitchFamily="18" charset="0"/>
            </a:endParaRPr>
          </a:p>
          <a:p>
            <a:pPr marL="0" indent="0">
              <a:buNone/>
            </a:pPr>
            <a:endParaRPr lang="tr-TR" dirty="0">
              <a:effectLst/>
              <a:latin typeface="Times New Roman" panose="02020603050405020304" pitchFamily="18" charset="0"/>
            </a:endParaRPr>
          </a:p>
          <a:p>
            <a:pPr marL="0" indent="0">
              <a:buNone/>
            </a:pPr>
            <a:br>
              <a:rPr lang="en-GB" dirty="0"/>
            </a:br>
            <a:endParaRPr lang="tr-T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B0FDFD-45C7-C21C-908C-0B43480919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2040" y="1421252"/>
            <a:ext cx="5761219" cy="4560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0996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15B15-C828-3FBE-77B8-81926C6730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4595"/>
            <a:ext cx="10515600" cy="645990"/>
          </a:xfrm>
        </p:spPr>
        <p:txBody>
          <a:bodyPr/>
          <a:lstStyle/>
          <a:p>
            <a:r>
              <a:rPr lang="tr-TR" sz="2400" dirty="0"/>
              <a:t>ROS </a:t>
            </a:r>
            <a:r>
              <a:rPr lang="tr-TR" sz="2400" dirty="0" err="1"/>
              <a:t>Commands</a:t>
            </a:r>
            <a:r>
              <a:rPr lang="tr-TR" sz="2400" dirty="0"/>
              <a:t> /</a:t>
            </a:r>
            <a:r>
              <a:rPr lang="tr-TR" sz="2400" dirty="0" err="1"/>
              <a:t>Topic</a:t>
            </a:r>
            <a:r>
              <a:rPr lang="tr-TR" sz="2400" dirty="0"/>
              <a:t> </a:t>
            </a:r>
            <a:r>
              <a:rPr lang="tr-TR" sz="2400" dirty="0" err="1"/>
              <a:t>and</a:t>
            </a:r>
            <a:r>
              <a:rPr lang="tr-TR" sz="2400" dirty="0"/>
              <a:t> </a:t>
            </a:r>
            <a:r>
              <a:rPr lang="tr-TR" sz="2400" dirty="0" err="1"/>
              <a:t>Nodes</a:t>
            </a:r>
            <a:endParaRPr lang="tr-TR" sz="2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7587F6-D1AC-967B-049D-84C4D74008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05803"/>
            <a:ext cx="10515600" cy="3928607"/>
          </a:xfrm>
        </p:spPr>
        <p:txBody>
          <a:bodyPr>
            <a:normAutofit fontScale="40000" lnSpcReduction="20000"/>
          </a:bodyPr>
          <a:lstStyle/>
          <a:p>
            <a:pPr marL="0" indent="0">
              <a:buNone/>
            </a:pPr>
            <a:endParaRPr lang="tr-TR" dirty="0">
              <a:effectLst/>
              <a:latin typeface="Times New Roman" panose="02020603050405020304" pitchFamily="18" charset="0"/>
            </a:endParaRPr>
          </a:p>
          <a:p>
            <a:pPr marL="0" indent="0">
              <a:buNone/>
            </a:pPr>
            <a:endParaRPr lang="tr-TR" dirty="0">
              <a:effectLst/>
              <a:latin typeface="Times New Roman" panose="02020603050405020304" pitchFamily="18" charset="0"/>
            </a:endParaRPr>
          </a:p>
          <a:p>
            <a:pPr marL="0" indent="0">
              <a:buNone/>
            </a:pPr>
            <a:endParaRPr lang="tr-TR" dirty="0"/>
          </a:p>
          <a:p>
            <a:pPr marL="0" indent="0">
              <a:buNone/>
            </a:pPr>
            <a:endParaRPr lang="tr-TR" dirty="0"/>
          </a:p>
          <a:p>
            <a:pPr marL="0" indent="0">
              <a:buNone/>
            </a:pPr>
            <a:endParaRPr lang="tr-TR" dirty="0"/>
          </a:p>
          <a:p>
            <a:pPr marL="0" indent="0">
              <a:buNone/>
            </a:pPr>
            <a:endParaRPr lang="tr-TR" dirty="0"/>
          </a:p>
          <a:p>
            <a:pPr marL="0" indent="0">
              <a:buNone/>
            </a:pPr>
            <a:endParaRPr lang="tr-TR" dirty="0"/>
          </a:p>
          <a:p>
            <a:pPr marL="0" indent="0">
              <a:buNone/>
            </a:pPr>
            <a:endParaRPr lang="tr-TR" dirty="0"/>
          </a:p>
          <a:p>
            <a:pPr marL="0" indent="0">
              <a:buNone/>
            </a:pPr>
            <a:endParaRPr lang="tr-TR" dirty="0"/>
          </a:p>
          <a:p>
            <a:pPr marL="0" indent="0">
              <a:buNone/>
            </a:pPr>
            <a:br>
              <a:rPr lang="en-GB" dirty="0"/>
            </a:br>
            <a:endParaRPr lang="tr-TR" dirty="0">
              <a:effectLst/>
              <a:latin typeface="Times New Roman" panose="02020603050405020304" pitchFamily="18" charset="0"/>
            </a:endParaRPr>
          </a:p>
          <a:p>
            <a:pPr marL="0" indent="0">
              <a:buNone/>
            </a:pPr>
            <a:endParaRPr lang="tr-TR" dirty="0">
              <a:effectLst/>
              <a:latin typeface="Times New Roman" panose="02020603050405020304" pitchFamily="18" charset="0"/>
            </a:endParaRPr>
          </a:p>
          <a:p>
            <a:pPr marL="0" indent="0">
              <a:buNone/>
            </a:pPr>
            <a:endParaRPr lang="tr-TR" dirty="0">
              <a:effectLst/>
              <a:latin typeface="Times New Roman" panose="02020603050405020304" pitchFamily="18" charset="0"/>
            </a:endParaRPr>
          </a:p>
          <a:p>
            <a:pPr marL="0" indent="0">
              <a:buNone/>
            </a:pPr>
            <a:br>
              <a:rPr lang="en-GB" dirty="0"/>
            </a:br>
            <a:endParaRPr lang="tr-T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FFF132-DE78-E2D4-3362-7C49A5D1F4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263" y="1305803"/>
            <a:ext cx="7505494" cy="32817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98D3AD1-133B-189E-BEE6-FC0126C3EF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2868" y="3548425"/>
            <a:ext cx="6120914" cy="2725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729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ExploreVTI">
  <a:themeElements>
    <a:clrScheme name="AnalogousFromLightSeedRightStep">
      <a:dk1>
        <a:srgbClr val="000000"/>
      </a:dk1>
      <a:lt1>
        <a:srgbClr val="FFFFFF"/>
      </a:lt1>
      <a:dk2>
        <a:srgbClr val="412524"/>
      </a:dk2>
      <a:lt2>
        <a:srgbClr val="E2E8E8"/>
      </a:lt2>
      <a:accent1>
        <a:srgbClr val="C69896"/>
      </a:accent1>
      <a:accent2>
        <a:srgbClr val="BA997F"/>
      </a:accent2>
      <a:accent3>
        <a:srgbClr val="AAA480"/>
      </a:accent3>
      <a:accent4>
        <a:srgbClr val="9BAA74"/>
      </a:accent4>
      <a:accent5>
        <a:srgbClr val="8FAC82"/>
      </a:accent5>
      <a:accent6>
        <a:srgbClr val="78B07E"/>
      </a:accent6>
      <a:hlink>
        <a:srgbClr val="568D8F"/>
      </a:hlink>
      <a:folHlink>
        <a:srgbClr val="7F7F7F"/>
      </a:folHlink>
    </a:clrScheme>
    <a:fontScheme name="Custom 23">
      <a:majorFont>
        <a:latin typeface="Sagona Boo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xploreVTI" id="{157DDAE2-BFCD-43FD-9602-E5EFEAD66DC3}" vid="{04B6EBF8-4645-4305-9753-050B4204785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1171</TotalTime>
  <Words>368</Words>
  <Application>Microsoft Office PowerPoint</Application>
  <PresentationFormat>Widescreen</PresentationFormat>
  <Paragraphs>225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Arial</vt:lpstr>
      <vt:lpstr>Avenir Next LT Pro</vt:lpstr>
      <vt:lpstr>AvenirNext LT Pro Medium</vt:lpstr>
      <vt:lpstr>Sagona Book</vt:lpstr>
      <vt:lpstr>Times New Roman</vt:lpstr>
      <vt:lpstr>ExploreVTI</vt:lpstr>
      <vt:lpstr>Introduction to Robot Operating System</vt:lpstr>
      <vt:lpstr>What is a ROS?</vt:lpstr>
      <vt:lpstr>History of ROS?</vt:lpstr>
      <vt:lpstr>History of ROS?</vt:lpstr>
      <vt:lpstr>ROS Commands</vt:lpstr>
      <vt:lpstr>ROS Commands /Topic and Nodes</vt:lpstr>
      <vt:lpstr>ROS Commands /Topic and Nodes</vt:lpstr>
      <vt:lpstr>ROS Commands /Topic and Nodes</vt:lpstr>
      <vt:lpstr>ROS Commands /Topic and Nodes</vt:lpstr>
      <vt:lpstr>ROS Commands /Topic and Nodes</vt:lpstr>
      <vt:lpstr>ROS Commands /Topic and Nodes</vt:lpstr>
      <vt:lpstr>ROS Commands /Topic and Nodes</vt:lpstr>
      <vt:lpstr>ROS Commands /Topic and Nodes</vt:lpstr>
      <vt:lpstr>ROS Commands /Topic and Nodes</vt:lpstr>
      <vt:lpstr>ROS Commands /Topic and Nodes</vt:lpstr>
      <vt:lpstr>ROS Commands /Topic and Nodes</vt:lpstr>
      <vt:lpstr>ROS Commands /Topic and Nodes</vt:lpstr>
      <vt:lpstr>ROS Commands /Services</vt:lpstr>
      <vt:lpstr>ROS Commands /Services</vt:lpstr>
      <vt:lpstr>ROS Commands /Services</vt:lpstr>
      <vt:lpstr>ROS Commands /Services</vt:lpstr>
      <vt:lpstr>ROS Commands /Services</vt:lpstr>
    </vt:vector>
  </TitlesOfParts>
  <Company>HP Inc.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Robotics</dc:title>
  <dc:creator>Yiğit Çağatay Kuyu</dc:creator>
  <cp:lastModifiedBy>Yiğit Çağatay Kuyu</cp:lastModifiedBy>
  <cp:revision>46</cp:revision>
  <dcterms:created xsi:type="dcterms:W3CDTF">2023-10-05T11:39:42Z</dcterms:created>
  <dcterms:modified xsi:type="dcterms:W3CDTF">2023-10-13T10:39:28Z</dcterms:modified>
</cp:coreProperties>
</file>